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56" r:id="rId2"/>
    <p:sldId id="257" r:id="rId3"/>
    <p:sldId id="258" r:id="rId4"/>
    <p:sldId id="266" r:id="rId5"/>
    <p:sldId id="269" r:id="rId6"/>
    <p:sldId id="270" r:id="rId7"/>
    <p:sldId id="259" r:id="rId8"/>
    <p:sldId id="271" r:id="rId9"/>
    <p:sldId id="272" r:id="rId10"/>
    <p:sldId id="262" r:id="rId11"/>
    <p:sldId id="273" r:id="rId12"/>
    <p:sldId id="274" r:id="rId13"/>
    <p:sldId id="275" r:id="rId14"/>
    <p:sldId id="268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67" r:id="rId27"/>
    <p:sldId id="26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50B69-5D19-40E2-AC3F-499BD8105B16}" v="233" dt="2022-10-02T17:55:47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496" autoAdjust="0"/>
  </p:normalViewPr>
  <p:slideViewPr>
    <p:cSldViewPr snapToGrid="0">
      <p:cViewPr varScale="1">
        <p:scale>
          <a:sx n="70" d="100"/>
          <a:sy n="70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동훈" userId="b103511c54454d5d" providerId="LiveId" clId="{02D50B69-5D19-40E2-AC3F-499BD8105B16}"/>
    <pc:docChg chg="undo redo custSel addSld delSld modSld">
      <pc:chgData name="최 동훈" userId="b103511c54454d5d" providerId="LiveId" clId="{02D50B69-5D19-40E2-AC3F-499BD8105B16}" dt="2022-10-02T17:56:46.829" v="1422" actId="680"/>
      <pc:docMkLst>
        <pc:docMk/>
      </pc:docMkLst>
      <pc:sldChg chg="addSp delSp modSp mod modAnim">
        <pc:chgData name="최 동훈" userId="b103511c54454d5d" providerId="LiveId" clId="{02D50B69-5D19-40E2-AC3F-499BD8105B16}" dt="2022-10-02T09:40:09.650" v="166" actId="1076"/>
        <pc:sldMkLst>
          <pc:docMk/>
          <pc:sldMk cId="2992712014" sldId="256"/>
        </pc:sldMkLst>
        <pc:spChg chg="mod">
          <ac:chgData name="최 동훈" userId="b103511c54454d5d" providerId="LiveId" clId="{02D50B69-5D19-40E2-AC3F-499BD8105B16}" dt="2022-10-02T09:40:09.650" v="166" actId="1076"/>
          <ac:spMkLst>
            <pc:docMk/>
            <pc:sldMk cId="2992712014" sldId="256"/>
            <ac:spMk id="2" creationId="{77CD93E0-94E3-222B-2262-9B56A7A9E67B}"/>
          </ac:spMkLst>
        </pc:spChg>
        <pc:spChg chg="mo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3" creationId="{713BFD19-FCD5-6077-D118-86CA64E12484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9" creationId="{EA164D6B-6878-4B9F-A2D0-985D39B17B46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11" creationId="{362F176A-9349-4CD7-8042-59C0200C8CE9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13" creationId="{4E9A171F-91A7-42F8-B25C-E38B244E757C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15" creationId="{064738AB-B6BE-4867-889A-52CE4AC8DBD0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17" creationId="{57851D67-7085-40E2-B146-F91433A28E08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19" creationId="{9C969C2C-E7E3-4052-87D4-61E733EC1BBD}"/>
          </ac:spMkLst>
        </pc:spChg>
        <pc:spChg chg="del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21" creationId="{7C60369F-A41B-4D6E-8990-30E2715C5730}"/>
          </ac:spMkLst>
        </pc:spChg>
        <pc:spChg chg="ad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26" creationId="{F45F8234-3080-4C07-B575-B79541029884}"/>
          </ac:spMkLst>
        </pc:spChg>
        <pc:spChg chg="ad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28" creationId="{1B0E0466-9F2F-4C27-AE6F-953F891B0020}"/>
          </ac:spMkLst>
        </pc:spChg>
        <pc:spChg chg="ad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30" creationId="{E4F2DCBC-B44F-4E3C-871F-87CC2B8BDF91}"/>
          </ac:spMkLst>
        </pc:spChg>
        <pc:spChg chg="ad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32" creationId="{943065B8-2E07-4810-B74C-42FD0409160E}"/>
          </ac:spMkLst>
        </pc:spChg>
        <pc:spChg chg="add">
          <ac:chgData name="최 동훈" userId="b103511c54454d5d" providerId="LiveId" clId="{02D50B69-5D19-40E2-AC3F-499BD8105B16}" dt="2022-10-02T09:37:04.886" v="59" actId="26606"/>
          <ac:spMkLst>
            <pc:docMk/>
            <pc:sldMk cId="2992712014" sldId="256"/>
            <ac:spMk id="34" creationId="{6D529F17-FB87-4ECB-9485-C58500A1BA42}"/>
          </ac:spMkLst>
        </pc:spChg>
        <pc:picChg chg="mod">
          <ac:chgData name="최 동훈" userId="b103511c54454d5d" providerId="LiveId" clId="{02D50B69-5D19-40E2-AC3F-499BD8105B16}" dt="2022-10-02T09:37:04.886" v="59" actId="26606"/>
          <ac:picMkLst>
            <pc:docMk/>
            <pc:sldMk cId="2992712014" sldId="256"/>
            <ac:picMk id="4" creationId="{5228E90B-B7C8-A3DF-05AA-2F99C7CA371B}"/>
          </ac:picMkLst>
        </pc:picChg>
      </pc:sldChg>
      <pc:sldChg chg="addSp delSp modSp new mod setBg">
        <pc:chgData name="최 동훈" userId="b103511c54454d5d" providerId="LiveId" clId="{02D50B69-5D19-40E2-AC3F-499BD8105B16}" dt="2022-10-02T10:17:52.647" v="259" actId="20577"/>
        <pc:sldMkLst>
          <pc:docMk/>
          <pc:sldMk cId="2196986917" sldId="257"/>
        </pc:sldMkLst>
        <pc:spChg chg="mo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2" creationId="{E5D31ECB-98B5-86AF-9652-C9E6D4E12C20}"/>
          </ac:spMkLst>
        </pc:spChg>
        <pc:spChg chg="del mo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" creationId="{7791DE99-ACAA-0656-C37B-915BBA5EE3DA}"/>
          </ac:spMkLst>
        </pc:spChg>
        <pc:spChg chg="add del mod">
          <ac:chgData name="최 동훈" userId="b103511c54454d5d" providerId="LiveId" clId="{02D50B69-5D19-40E2-AC3F-499BD8105B16}" dt="2022-10-02T09:37:49.016" v="77" actId="26606"/>
          <ac:spMkLst>
            <pc:docMk/>
            <pc:sldMk cId="2196986917" sldId="257"/>
            <ac:spMk id="4" creationId="{601B747E-035B-6F7A-423A-5720193ABD03}"/>
          </ac:spMkLst>
        </pc:spChg>
        <pc:spChg chg="add mod">
          <ac:chgData name="최 동훈" userId="b103511c54454d5d" providerId="LiveId" clId="{02D50B69-5D19-40E2-AC3F-499BD8105B16}" dt="2022-10-02T10:16:46.710" v="241"/>
          <ac:spMkLst>
            <pc:docMk/>
            <pc:sldMk cId="2196986917" sldId="257"/>
            <ac:spMk id="5" creationId="{7B876400-0689-41A6-1744-4BFA86D1F94F}"/>
          </ac:spMkLst>
        </pc:spChg>
        <pc:spChg chg="add mod">
          <ac:chgData name="최 동훈" userId="b103511c54454d5d" providerId="LiveId" clId="{02D50B69-5D19-40E2-AC3F-499BD8105B16}" dt="2022-10-02T10:16:34.063" v="230" actId="571"/>
          <ac:spMkLst>
            <pc:docMk/>
            <pc:sldMk cId="2196986917" sldId="257"/>
            <ac:spMk id="7" creationId="{B5C0533C-06B6-139C-CB2C-94ECD0369AA9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9" creationId="{099405E2-1A96-4DBA-A9DC-4C2A1B421CA9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11" creationId="{6186DD79-F4CA-4DD7-9C78-AC180665FA3C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13" creationId="{BCF4857D-F003-4CA1-82AB-00900B1008BA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15" creationId="{79855050-A75B-4DD0-9B56-8B1C7722D884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17" creationId="{5E6738EB-6FF0-4AF9-8462-57F4494B88B2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19" creationId="{DB791336-FCAA-4174-9303-B3F374861110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21" creationId="{CA212158-300D-44D0-9CCE-472C3F669EE1}"/>
          </ac:spMkLst>
        </pc:spChg>
        <pc:spChg chg="add del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23" creationId="{988521F4-D44A-42C5-9BDB-5CA25554098B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29" creationId="{099405E2-1A96-4DBA-A9DC-4C2A1B421CA9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1" creationId="{61363234-E0BA-4476-B051-D8D9FA506B5A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3" creationId="{932FF329-3A87-4F66-BA01-91CD63C8119F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5" creationId="{79855050-A75B-4DD0-9B56-8B1C7722D884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7" creationId="{0FA286C7-EFC7-4DFE-967A-7E37BA0F363B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39" creationId="{10C9F0E8-EF8B-43C1-9C77-E9DDAF1A0FDD}"/>
          </ac:spMkLst>
        </pc:spChg>
        <pc:spChg chg="add">
          <ac:chgData name="최 동훈" userId="b103511c54454d5d" providerId="LiveId" clId="{02D50B69-5D19-40E2-AC3F-499BD8105B16}" dt="2022-10-02T09:39:48.990" v="165" actId="26606"/>
          <ac:spMkLst>
            <pc:docMk/>
            <pc:sldMk cId="2196986917" sldId="257"/>
            <ac:spMk id="41" creationId="{379DC473-98F8-45DF-B136-EC0F0F4C6B23}"/>
          </ac:spMkLst>
        </pc:spChg>
        <pc:graphicFrameChg chg="add mod">
          <ac:chgData name="최 동훈" userId="b103511c54454d5d" providerId="LiveId" clId="{02D50B69-5D19-40E2-AC3F-499BD8105B16}" dt="2022-10-02T10:16:34.063" v="230" actId="571"/>
          <ac:graphicFrameMkLst>
            <pc:docMk/>
            <pc:sldMk cId="2196986917" sldId="257"/>
            <ac:graphicFrameMk id="6" creationId="{03995106-6B9E-A96E-20E7-8CFBAEC288E0}"/>
          </ac:graphicFrameMkLst>
        </pc:graphicFrameChg>
        <pc:graphicFrameChg chg="add mod">
          <ac:chgData name="최 동훈" userId="b103511c54454d5d" providerId="LiveId" clId="{02D50B69-5D19-40E2-AC3F-499BD8105B16}" dt="2022-10-02T10:17:52.647" v="259" actId="20577"/>
          <ac:graphicFrameMkLst>
            <pc:docMk/>
            <pc:sldMk cId="2196986917" sldId="257"/>
            <ac:graphicFrameMk id="25" creationId="{D1187D21-64B8-365E-21D8-CAAAD35CBB6E}"/>
          </ac:graphicFrameMkLst>
        </pc:graphicFrameChg>
      </pc:sldChg>
      <pc:sldChg chg="new del">
        <pc:chgData name="최 동훈" userId="b103511c54454d5d" providerId="LiveId" clId="{02D50B69-5D19-40E2-AC3F-499BD8105B16}" dt="2022-10-02T09:37:22.649" v="63" actId="2696"/>
        <pc:sldMkLst>
          <pc:docMk/>
          <pc:sldMk cId="3946601808" sldId="257"/>
        </pc:sldMkLst>
      </pc:sldChg>
      <pc:sldChg chg="addSp delSp modSp new mod setBg">
        <pc:chgData name="최 동훈" userId="b103511c54454d5d" providerId="LiveId" clId="{02D50B69-5D19-40E2-AC3F-499BD8105B16}" dt="2022-10-02T12:29:38.945" v="986"/>
        <pc:sldMkLst>
          <pc:docMk/>
          <pc:sldMk cId="445811534" sldId="258"/>
        </pc:sldMkLst>
        <pc:spChg chg="mo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2" creationId="{F28B4D7C-735A-EDA8-A475-07DFAECAE045}"/>
          </ac:spMkLst>
        </pc:spChg>
        <pc:spChg chg="add del mod">
          <ac:chgData name="최 동훈" userId="b103511c54454d5d" providerId="LiveId" clId="{02D50B69-5D19-40E2-AC3F-499BD8105B16}" dt="2022-10-02T10:17:05.729" v="247" actId="478"/>
          <ac:spMkLst>
            <pc:docMk/>
            <pc:sldMk cId="445811534" sldId="258"/>
            <ac:spMk id="3" creationId="{71750DE2-5874-F63C-E203-46ECA0FEC3D1}"/>
          </ac:spMkLst>
        </pc:spChg>
        <pc:spChg chg="add mod">
          <ac:chgData name="최 동훈" userId="b103511c54454d5d" providerId="LiveId" clId="{02D50B69-5D19-40E2-AC3F-499BD8105B16}" dt="2022-10-02T12:29:38.945" v="986"/>
          <ac:spMkLst>
            <pc:docMk/>
            <pc:sldMk cId="445811534" sldId="258"/>
            <ac:spMk id="4" creationId="{CBC9D3C9-1540-BDE3-B843-FEA1EA07E6E0}"/>
          </ac:spMkLst>
        </pc:spChg>
        <pc:spChg chg="add del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8" creationId="{72526924-84D3-45FB-A5FE-62D8FCBF53B6}"/>
          </ac:spMkLst>
        </pc:spChg>
        <pc:spChg chg="add del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" creationId="{5C2A6256-1DD0-4E4B-A8B3-9A711B4DBE0C}"/>
          </ac:spMkLst>
        </pc:spChg>
        <pc:spChg chg="add del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2" creationId="{41760540-185E-4652-BFD2-9B362EF3BC99}"/>
          </ac:spMkLst>
        </pc:spChg>
        <pc:spChg chg="add del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4" creationId="{729789F4-85C1-41A0-83EB-992E22210CB9}"/>
          </ac:spMkLst>
        </pc:spChg>
        <pc:spChg chg="add del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6" creationId="{9D9D367D-6DD2-4A7C-8918-0DCAC297559A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31" creationId="{1ED69555-EE48-4B19-812B-4E1068DBF976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33" creationId="{57AEB73D-F521-4B19-820F-12DB6BCC8406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35" creationId="{6B72EEBA-3A5D-41CE-8465-A45A0F65674E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37" creationId="{CA22F210-7186-4074-94C5-FAD2C2EB15B2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39" creationId="{7ED93057-B056-4D1D-B0DA-F1619DAAF5A1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41" creationId="{F5B41592-BC5E-4AE2-8CA7-91C73FD8F744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43" creationId="{CB574A3D-9991-4D4A-91DF-0D0DE47DB31E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45" creationId="{D5A56255-4961-41E1-887B-7319F23C909E}"/>
          </ac:spMkLst>
        </pc:spChg>
        <pc:spChg chg="add">
          <ac:chgData name="최 동훈" userId="b103511c54454d5d" providerId="LiveId" clId="{02D50B69-5D19-40E2-AC3F-499BD8105B16}" dt="2022-10-02T10:18:14.397" v="269" actId="26606"/>
          <ac:spMkLst>
            <pc:docMk/>
            <pc:sldMk cId="445811534" sldId="258"/>
            <ac:spMk id="1047" creationId="{E7CAD65F-AAC9-4CC9-B5F5-E963F24F456D}"/>
          </ac:spMkLst>
        </pc:spChg>
        <pc:picChg chg="add del mod">
          <ac:chgData name="최 동훈" userId="b103511c54454d5d" providerId="LiveId" clId="{02D50B69-5D19-40E2-AC3F-499BD8105B16}" dt="2022-10-02T10:18:14.397" v="269" actId="26606"/>
          <ac:picMkLst>
            <pc:docMk/>
            <pc:sldMk cId="445811534" sldId="258"/>
            <ac:picMk id="1026" creationId="{E260F3E5-F6F1-FCE0-842C-A0AC49774AAD}"/>
          </ac:picMkLst>
        </pc:picChg>
      </pc:sldChg>
      <pc:sldChg chg="addSp delSp modSp new mod setBg">
        <pc:chgData name="최 동훈" userId="b103511c54454d5d" providerId="LiveId" clId="{02D50B69-5D19-40E2-AC3F-499BD8105B16}" dt="2022-10-02T12:29:23.942" v="982"/>
        <pc:sldMkLst>
          <pc:docMk/>
          <pc:sldMk cId="2883972732" sldId="259"/>
        </pc:sldMkLst>
        <pc:spChg chg="mo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2" creationId="{34156093-B88F-9FFD-EC0D-3B8332789AA6}"/>
          </ac:spMkLst>
        </pc:spChg>
        <pc:spChg chg="del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3" creationId="{2A83BE14-1DF3-83E2-EEA9-C52206B1D247}"/>
          </ac:spMkLst>
        </pc:spChg>
        <pc:spChg chg="add del mo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4" creationId="{3777FEE2-9713-9D2C-34F4-28017A9F9B7A}"/>
          </ac:spMkLst>
        </pc:spChg>
        <pc:spChg chg="add mod">
          <ac:chgData name="최 동훈" userId="b103511c54454d5d" providerId="LiveId" clId="{02D50B69-5D19-40E2-AC3F-499BD8105B16}" dt="2022-10-02T11:34:52.240" v="744" actId="1076"/>
          <ac:spMkLst>
            <pc:docMk/>
            <pc:sldMk cId="2883972732" sldId="259"/>
            <ac:spMk id="6" creationId="{F0F29AE1-D21A-D09D-AD8B-ABC3185082DD}"/>
          </ac:spMkLst>
        </pc:spChg>
        <pc:spChg chg="add mod">
          <ac:chgData name="최 동훈" userId="b103511c54454d5d" providerId="LiveId" clId="{02D50B69-5D19-40E2-AC3F-499BD8105B16}" dt="2022-10-02T12:29:23.942" v="982"/>
          <ac:spMkLst>
            <pc:docMk/>
            <pc:sldMk cId="2883972732" sldId="259"/>
            <ac:spMk id="7" creationId="{9C58BDC8-9A02-90C0-A21C-547AAF608816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11" creationId="{1ED69555-EE48-4B19-812B-4E1068DBF976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13" creationId="{57AEB73D-F521-4B19-820F-12DB6BCC8406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15" creationId="{6B72EEBA-3A5D-41CE-8465-A45A0F65674E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17" creationId="{CA22F210-7186-4074-94C5-FAD2C2EB15B2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19" creationId="{7ED93057-B056-4D1D-B0DA-F1619DAAF5A1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21" creationId="{F5B41592-BC5E-4AE2-8CA7-91C73FD8F744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23" creationId="{CB574A3D-9991-4D4A-91DF-0D0DE47DB31E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25" creationId="{D5A56255-4961-41E1-887B-7319F23C909E}"/>
          </ac:spMkLst>
        </pc:spChg>
        <pc:spChg chg="add">
          <ac:chgData name="최 동훈" userId="b103511c54454d5d" providerId="LiveId" clId="{02D50B69-5D19-40E2-AC3F-499BD8105B16}" dt="2022-10-02T11:34:41.132" v="739" actId="26606"/>
          <ac:spMkLst>
            <pc:docMk/>
            <pc:sldMk cId="2883972732" sldId="259"/>
            <ac:spMk id="27" creationId="{E7CAD65F-AAC9-4CC9-B5F5-E963F24F456D}"/>
          </ac:spMkLst>
        </pc:spChg>
        <pc:picChg chg="add del">
          <ac:chgData name="최 동훈" userId="b103511c54454d5d" providerId="LiveId" clId="{02D50B69-5D19-40E2-AC3F-499BD8105B16}" dt="2022-10-02T11:34:45.008" v="740" actId="478"/>
          <ac:picMkLst>
            <pc:docMk/>
            <pc:sldMk cId="2883972732" sldId="259"/>
            <ac:picMk id="8" creationId="{82E8BAE2-8FC5-54A2-E592-9813CCE310E1}"/>
          </ac:picMkLst>
        </pc:picChg>
      </pc:sldChg>
      <pc:sldChg chg="addSp delSp modSp add mod setBg delDesignElem">
        <pc:chgData name="최 동훈" userId="b103511c54454d5d" providerId="LiveId" clId="{02D50B69-5D19-40E2-AC3F-499BD8105B16}" dt="2022-10-02T17:56:30.708" v="1421" actId="14100"/>
        <pc:sldMkLst>
          <pc:docMk/>
          <pc:sldMk cId="984457870" sldId="260"/>
        </pc:sldMkLst>
        <pc:spChg chg="mo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2" creationId="{34156093-B88F-9FFD-EC0D-3B8332789AA6}"/>
          </ac:spMkLst>
        </pc:spChg>
        <pc:spChg chg="add mod">
          <ac:chgData name="최 동훈" userId="b103511c54454d5d" providerId="LiveId" clId="{02D50B69-5D19-40E2-AC3F-499BD8105B16}" dt="2022-10-02T16:32:08.128" v="1067" actId="20577"/>
          <ac:spMkLst>
            <pc:docMk/>
            <pc:sldMk cId="984457870" sldId="260"/>
            <ac:spMk id="4" creationId="{0164406B-C44D-8240-F8C8-8117A4CE8D68}"/>
          </ac:spMkLst>
        </pc:spChg>
        <pc:spChg chg="del mod">
          <ac:chgData name="최 동훈" userId="b103511c54454d5d" providerId="LiveId" clId="{02D50B69-5D19-40E2-AC3F-499BD8105B16}" dt="2022-10-02T12:44:08.663" v="1022" actId="478"/>
          <ac:spMkLst>
            <pc:docMk/>
            <pc:sldMk cId="984457870" sldId="260"/>
            <ac:spMk id="6" creationId="{F0F29AE1-D21A-D09D-AD8B-ABC3185082DD}"/>
          </ac:spMkLst>
        </pc:spChg>
        <pc:spChg chg="del mod">
          <ac:chgData name="최 동훈" userId="b103511c54454d5d" providerId="LiveId" clId="{02D50B69-5D19-40E2-AC3F-499BD8105B16}" dt="2022-10-02T12:44:00.420" v="1019" actId="478"/>
          <ac:spMkLst>
            <pc:docMk/>
            <pc:sldMk cId="984457870" sldId="260"/>
            <ac:spMk id="7" creationId="{9C58BDC8-9A02-90C0-A21C-547AAF608816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11" creationId="{1ED69555-EE48-4B19-812B-4E1068DBF976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12" creationId="{1ED69555-EE48-4B19-812B-4E1068DBF976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13" creationId="{57AEB73D-F521-4B19-820F-12DB6BCC8406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14" creationId="{57AEB73D-F521-4B19-820F-12DB6BCC8406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15" creationId="{6B72EEBA-3A5D-41CE-8465-A45A0F65674E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16" creationId="{6B72EEBA-3A5D-41CE-8465-A45A0F65674E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17" creationId="{CA22F210-7186-4074-94C5-FAD2C2EB15B2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18" creationId="{CA22F210-7186-4074-94C5-FAD2C2EB15B2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19" creationId="{7ED93057-B056-4D1D-B0DA-F1619DAAF5A1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20" creationId="{7ED93057-B056-4D1D-B0DA-F1619DAAF5A1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21" creationId="{F5B41592-BC5E-4AE2-8CA7-91C73FD8F744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22" creationId="{F5B41592-BC5E-4AE2-8CA7-91C73FD8F744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23" creationId="{CB574A3D-9991-4D4A-91DF-0D0DE47DB31E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24" creationId="{CB574A3D-9991-4D4A-91DF-0D0DE47DB31E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25" creationId="{D5A56255-4961-41E1-887B-7319F23C909E}"/>
          </ac:spMkLst>
        </pc:spChg>
        <pc:spChg chg="add">
          <ac:chgData name="최 동훈" userId="b103511c54454d5d" providerId="LiveId" clId="{02D50B69-5D19-40E2-AC3F-499BD8105B16}" dt="2022-10-02T12:40:14.999" v="1018" actId="26606"/>
          <ac:spMkLst>
            <pc:docMk/>
            <pc:sldMk cId="984457870" sldId="260"/>
            <ac:spMk id="26" creationId="{D5A56255-4961-41E1-887B-7319F23C909E}"/>
          </ac:spMkLst>
        </pc:spChg>
        <pc:spChg chg="del">
          <ac:chgData name="최 동훈" userId="b103511c54454d5d" providerId="LiveId" clId="{02D50B69-5D19-40E2-AC3F-499BD8105B16}" dt="2022-10-02T12:39:45.776" v="993"/>
          <ac:spMkLst>
            <pc:docMk/>
            <pc:sldMk cId="984457870" sldId="260"/>
            <ac:spMk id="27" creationId="{E7CAD65F-AAC9-4CC9-B5F5-E963F24F456D}"/>
          </ac:spMkLst>
        </pc:spChg>
        <pc:graphicFrameChg chg="add mod modGraphic">
          <ac:chgData name="최 동훈" userId="b103511c54454d5d" providerId="LiveId" clId="{02D50B69-5D19-40E2-AC3F-499BD8105B16}" dt="2022-10-02T17:56:30.708" v="1421" actId="14100"/>
          <ac:graphicFrameMkLst>
            <pc:docMk/>
            <pc:sldMk cId="984457870" sldId="260"/>
            <ac:graphicFrameMk id="5" creationId="{518F7599-3363-B8EA-B354-AA312006C020}"/>
          </ac:graphicFrameMkLst>
        </pc:graphicFrameChg>
        <pc:graphicFrameChg chg="add del mod modGraphic">
          <ac:chgData name="최 동훈" userId="b103511c54454d5d" providerId="LiveId" clId="{02D50B69-5D19-40E2-AC3F-499BD8105B16}" dt="2022-10-02T17:52:23.177" v="1386" actId="21"/>
          <ac:graphicFrameMkLst>
            <pc:docMk/>
            <pc:sldMk cId="984457870" sldId="260"/>
            <ac:graphicFrameMk id="8" creationId="{A3BB3B3F-A9CD-999B-99AF-6BEF5937E111}"/>
          </ac:graphicFrameMkLst>
        </pc:graphicFrameChg>
        <pc:graphicFrameChg chg="add mod modGraphic">
          <ac:chgData name="최 동훈" userId="b103511c54454d5d" providerId="LiveId" clId="{02D50B69-5D19-40E2-AC3F-499BD8105B16}" dt="2022-10-02T17:56:26.335" v="1420" actId="14100"/>
          <ac:graphicFrameMkLst>
            <pc:docMk/>
            <pc:sldMk cId="984457870" sldId="260"/>
            <ac:graphicFrameMk id="9" creationId="{9ED7D242-5D92-7C46-55AB-A7017CDEEF9F}"/>
          </ac:graphicFrameMkLst>
        </pc:graphicFrameChg>
        <pc:graphicFrameChg chg="add mod modGraphic">
          <ac:chgData name="최 동훈" userId="b103511c54454d5d" providerId="LiveId" clId="{02D50B69-5D19-40E2-AC3F-499BD8105B16}" dt="2022-10-02T17:56:11.018" v="1414" actId="1076"/>
          <ac:graphicFrameMkLst>
            <pc:docMk/>
            <pc:sldMk cId="984457870" sldId="260"/>
            <ac:graphicFrameMk id="10" creationId="{C40CF9A4-94B0-CDD8-0CA3-95E151B67592}"/>
          </ac:graphicFrameMkLst>
        </pc:graphicFrameChg>
      </pc:sldChg>
      <pc:sldChg chg="delSp add del setBg delDesignElem">
        <pc:chgData name="최 동훈" userId="b103511c54454d5d" providerId="LiveId" clId="{02D50B69-5D19-40E2-AC3F-499BD8105B16}" dt="2022-10-02T12:39:44.130" v="991" actId="2696"/>
        <pc:sldMkLst>
          <pc:docMk/>
          <pc:sldMk cId="3294499234" sldId="260"/>
        </pc:sldMkLst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11" creationId="{1ED69555-EE48-4B19-812B-4E1068DBF976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13" creationId="{57AEB73D-F521-4B19-820F-12DB6BCC8406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15" creationId="{6B72EEBA-3A5D-41CE-8465-A45A0F65674E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17" creationId="{CA22F210-7186-4074-94C5-FAD2C2EB15B2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19" creationId="{7ED93057-B056-4D1D-B0DA-F1619DAAF5A1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21" creationId="{F5B41592-BC5E-4AE2-8CA7-91C73FD8F744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23" creationId="{CB574A3D-9991-4D4A-91DF-0D0DE47DB31E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25" creationId="{D5A56255-4961-41E1-887B-7319F23C909E}"/>
          </ac:spMkLst>
        </pc:spChg>
        <pc:spChg chg="del">
          <ac:chgData name="최 동훈" userId="b103511c54454d5d" providerId="LiveId" clId="{02D50B69-5D19-40E2-AC3F-499BD8105B16}" dt="2022-10-02T12:30:34.260" v="990"/>
          <ac:spMkLst>
            <pc:docMk/>
            <pc:sldMk cId="3294499234" sldId="260"/>
            <ac:spMk id="27" creationId="{E7CAD65F-AAC9-4CC9-B5F5-E963F24F456D}"/>
          </ac:spMkLst>
        </pc:spChg>
      </pc:sldChg>
      <pc:sldChg chg="new del">
        <pc:chgData name="최 동훈" userId="b103511c54454d5d" providerId="LiveId" clId="{02D50B69-5D19-40E2-AC3F-499BD8105B16}" dt="2022-10-02T12:30:26.934" v="988" actId="680"/>
        <pc:sldMkLst>
          <pc:docMk/>
          <pc:sldMk cId="3594129711" sldId="260"/>
        </pc:sldMkLst>
      </pc:sldChg>
      <pc:sldChg chg="addSp modSp new mod">
        <pc:chgData name="최 동훈" userId="b103511c54454d5d" providerId="LiveId" clId="{02D50B69-5D19-40E2-AC3F-499BD8105B16}" dt="2022-10-02T17:53:14.915" v="1391" actId="798"/>
        <pc:sldMkLst>
          <pc:docMk/>
          <pc:sldMk cId="4030321627" sldId="261"/>
        </pc:sldMkLst>
        <pc:graphicFrameChg chg="add mod modGraphic">
          <ac:chgData name="최 동훈" userId="b103511c54454d5d" providerId="LiveId" clId="{02D50B69-5D19-40E2-AC3F-499BD8105B16}" dt="2022-10-02T17:53:14.915" v="1391" actId="798"/>
          <ac:graphicFrameMkLst>
            <pc:docMk/>
            <pc:sldMk cId="4030321627" sldId="261"/>
            <ac:graphicFrameMk id="4" creationId="{6271B17C-D6BF-971A-18FB-0AE8C6C05519}"/>
          </ac:graphicFrameMkLst>
        </pc:graphicFrameChg>
      </pc:sldChg>
      <pc:sldChg chg="new">
        <pc:chgData name="최 동훈" userId="b103511c54454d5d" providerId="LiveId" clId="{02D50B69-5D19-40E2-AC3F-499BD8105B16}" dt="2022-10-02T17:56:46.829" v="1422" actId="680"/>
        <pc:sldMkLst>
          <pc:docMk/>
          <pc:sldMk cId="3147452952" sldId="26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40A005-FFBB-442A-BE85-E2A17940DC8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5B5D474-CFED-4FA3-9C94-7D5A75D0472F}">
      <dgm:prSet/>
      <dgm:spPr/>
      <dgm:t>
        <a:bodyPr/>
        <a:lstStyle/>
        <a:p>
          <a:pPr>
            <a:lnSpc>
              <a:spcPct val="100000"/>
            </a:lnSpc>
          </a:pPr>
          <a:endParaRPr lang="en-US" b="0" dirty="0"/>
        </a:p>
      </dgm:t>
    </dgm:pt>
    <dgm:pt modelId="{B580914D-200C-4565-9421-C5638A64B840}" type="parTrans" cxnId="{F03780FC-3E4C-428A-B0E6-AB3AF3392BCE}">
      <dgm:prSet/>
      <dgm:spPr/>
      <dgm:t>
        <a:bodyPr/>
        <a:lstStyle/>
        <a:p>
          <a:endParaRPr lang="en-US"/>
        </a:p>
      </dgm:t>
    </dgm:pt>
    <dgm:pt modelId="{B9FC3C5F-AA96-41D1-9563-DD952EEE5164}" type="sibTrans" cxnId="{F03780FC-3E4C-428A-B0E6-AB3AF3392BCE}">
      <dgm:prSet/>
      <dgm:spPr/>
      <dgm:t>
        <a:bodyPr/>
        <a:lstStyle/>
        <a:p>
          <a:endParaRPr lang="en-US"/>
        </a:p>
      </dgm:t>
    </dgm:pt>
    <dgm:pt modelId="{F27C86C9-2C2C-45D7-BFAD-264AFD99CDD7}">
      <dgm:prSet/>
      <dgm:spPr/>
      <dgm:t>
        <a:bodyPr/>
        <a:lstStyle/>
        <a:p>
          <a:pPr>
            <a:lnSpc>
              <a:spcPct val="100000"/>
            </a:lnSpc>
          </a:pPr>
          <a:endParaRPr lang="en-US" b="0" dirty="0"/>
        </a:p>
      </dgm:t>
    </dgm:pt>
    <dgm:pt modelId="{3A245EF9-5789-49A0-92EF-B5EFE7452B38}" type="parTrans" cxnId="{560F6C18-FE0C-404A-AC20-82E8DBACA5D4}">
      <dgm:prSet/>
      <dgm:spPr/>
      <dgm:t>
        <a:bodyPr/>
        <a:lstStyle/>
        <a:p>
          <a:endParaRPr lang="en-US"/>
        </a:p>
      </dgm:t>
    </dgm:pt>
    <dgm:pt modelId="{CE797D76-84F4-4376-A085-E0C1853F9936}" type="sibTrans" cxnId="{560F6C18-FE0C-404A-AC20-82E8DBACA5D4}">
      <dgm:prSet/>
      <dgm:spPr/>
      <dgm:t>
        <a:bodyPr/>
        <a:lstStyle/>
        <a:p>
          <a:endParaRPr lang="en-US"/>
        </a:p>
      </dgm:t>
    </dgm:pt>
    <dgm:pt modelId="{C74EC288-5B06-4A85-B29B-F4A0171DC5EE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66D3F026-8AC4-4002-9B7F-BF1866C0E340}" type="parTrans" cxnId="{B68F1728-5620-4653-B9C3-EB2E499511FC}">
      <dgm:prSet/>
      <dgm:spPr/>
      <dgm:t>
        <a:bodyPr/>
        <a:lstStyle/>
        <a:p>
          <a:endParaRPr lang="en-US"/>
        </a:p>
      </dgm:t>
    </dgm:pt>
    <dgm:pt modelId="{13850A90-6B97-4BD0-8A98-42CED01016CD}" type="sibTrans" cxnId="{B68F1728-5620-4653-B9C3-EB2E499511FC}">
      <dgm:prSet/>
      <dgm:spPr/>
      <dgm:t>
        <a:bodyPr/>
        <a:lstStyle/>
        <a:p>
          <a:endParaRPr lang="en-US"/>
        </a:p>
      </dgm:t>
    </dgm:pt>
    <dgm:pt modelId="{11AEABBE-9EF1-402D-90CC-539172F454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Usefulness of my app</a:t>
          </a:r>
        </a:p>
      </dgm:t>
    </dgm:pt>
    <dgm:pt modelId="{56F9D9EF-D260-479B-8C45-3269DFF1D265}" type="parTrans" cxnId="{3FE1723C-EBDB-405B-83A3-6C07C8172F50}">
      <dgm:prSet/>
      <dgm:spPr/>
      <dgm:t>
        <a:bodyPr/>
        <a:lstStyle/>
        <a:p>
          <a:endParaRPr lang="en-US"/>
        </a:p>
      </dgm:t>
    </dgm:pt>
    <dgm:pt modelId="{BD9B9136-F7E9-418A-A39D-7B321BB7BC9D}" type="sibTrans" cxnId="{3FE1723C-EBDB-405B-83A3-6C07C8172F50}">
      <dgm:prSet/>
      <dgm:spPr/>
      <dgm:t>
        <a:bodyPr/>
        <a:lstStyle/>
        <a:p>
          <a:endParaRPr lang="en-US"/>
        </a:p>
      </dgm:t>
    </dgm:pt>
    <dgm:pt modelId="{8EC376A0-F6DC-4DE2-B342-D7BF30AE91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Reference</a:t>
          </a:r>
          <a:endParaRPr lang="en-US" b="0" dirty="0"/>
        </a:p>
      </dgm:t>
    </dgm:pt>
    <dgm:pt modelId="{41B1C21C-5FAC-4E13-BEC7-D29762981429}" type="parTrans" cxnId="{9476F959-EC61-4322-8438-2929C379C162}">
      <dgm:prSet/>
      <dgm:spPr/>
      <dgm:t>
        <a:bodyPr/>
        <a:lstStyle/>
        <a:p>
          <a:pPr latinLnBrk="1"/>
          <a:endParaRPr lang="ko-KR" altLang="en-US"/>
        </a:p>
      </dgm:t>
    </dgm:pt>
    <dgm:pt modelId="{01279579-2FEA-4DF9-B561-8050FAD6F6AA}" type="sibTrans" cxnId="{9476F959-EC61-4322-8438-2929C379C162}">
      <dgm:prSet/>
      <dgm:spPr/>
      <dgm:t>
        <a:bodyPr/>
        <a:lstStyle/>
        <a:p>
          <a:pPr latinLnBrk="1"/>
          <a:endParaRPr lang="ko-KR" altLang="en-US"/>
        </a:p>
      </dgm:t>
    </dgm:pt>
    <dgm:pt modelId="{FDA72F9D-8AF6-4FE8-B452-8E148AEF7A2B}" type="pres">
      <dgm:prSet presAssocID="{0F40A005-FFBB-442A-BE85-E2A17940DC8A}" presName="root" presStyleCnt="0">
        <dgm:presLayoutVars>
          <dgm:dir/>
          <dgm:resizeHandles val="exact"/>
        </dgm:presLayoutVars>
      </dgm:prSet>
      <dgm:spPr/>
    </dgm:pt>
    <dgm:pt modelId="{57235A69-42D9-4B57-86C0-A1C670A6E21A}" type="pres">
      <dgm:prSet presAssocID="{65B5D474-CFED-4FA3-9C94-7D5A75D0472F}" presName="compNode" presStyleCnt="0"/>
      <dgm:spPr/>
    </dgm:pt>
    <dgm:pt modelId="{1A5F2020-7553-4D0F-ADA0-336B51F9E61D}" type="pres">
      <dgm:prSet presAssocID="{65B5D474-CFED-4FA3-9C94-7D5A75D0472F}" presName="bgRect" presStyleLbl="bgShp" presStyleIdx="0" presStyleCnt="5" custLinFactY="400000" custLinFactNeighborX="-4509" custLinFactNeighborY="438275"/>
      <dgm:spPr/>
    </dgm:pt>
    <dgm:pt modelId="{5C472853-9801-4650-8513-9AB48DF83BAC}" type="pres">
      <dgm:prSet presAssocID="{65B5D474-CFED-4FA3-9C94-7D5A75D0472F}" presName="iconRect" presStyleLbl="node1" presStyleIdx="0" presStyleCnt="5" custLinFactNeighborX="0" custLinFactNeighborY="41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DB1985A-73E0-45A0-BA94-985E7863C51A}" type="pres">
      <dgm:prSet presAssocID="{65B5D474-CFED-4FA3-9C94-7D5A75D0472F}" presName="spaceRect" presStyleCnt="0"/>
      <dgm:spPr/>
    </dgm:pt>
    <dgm:pt modelId="{D9EC4FEB-DD53-4E96-A3BF-3BCA6F3C1C1B}" type="pres">
      <dgm:prSet presAssocID="{65B5D474-CFED-4FA3-9C94-7D5A75D0472F}" presName="parTx" presStyleLbl="revTx" presStyleIdx="0" presStyleCnt="5">
        <dgm:presLayoutVars>
          <dgm:chMax val="0"/>
          <dgm:chPref val="0"/>
        </dgm:presLayoutVars>
      </dgm:prSet>
      <dgm:spPr/>
    </dgm:pt>
    <dgm:pt modelId="{87386956-6600-4F9D-B093-B7E071697B7F}" type="pres">
      <dgm:prSet presAssocID="{B9FC3C5F-AA96-41D1-9563-DD952EEE5164}" presName="sibTrans" presStyleCnt="0"/>
      <dgm:spPr/>
    </dgm:pt>
    <dgm:pt modelId="{D466D1E4-A859-4C94-9DED-AB101F238939}" type="pres">
      <dgm:prSet presAssocID="{F27C86C9-2C2C-45D7-BFAD-264AFD99CDD7}" presName="compNode" presStyleCnt="0"/>
      <dgm:spPr/>
    </dgm:pt>
    <dgm:pt modelId="{92B35938-89F3-4290-A778-448593803F23}" type="pres">
      <dgm:prSet presAssocID="{F27C86C9-2C2C-45D7-BFAD-264AFD99CDD7}" presName="bgRect" presStyleLbl="bgShp" presStyleIdx="1" presStyleCnt="5"/>
      <dgm:spPr/>
    </dgm:pt>
    <dgm:pt modelId="{EC8610BE-0B80-4904-A212-26B402B2FDA8}" type="pres">
      <dgm:prSet presAssocID="{F27C86C9-2C2C-45D7-BFAD-264AFD99CD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646F25E-4F37-4E86-B381-9F3955614730}" type="pres">
      <dgm:prSet presAssocID="{F27C86C9-2C2C-45D7-BFAD-264AFD99CDD7}" presName="spaceRect" presStyleCnt="0"/>
      <dgm:spPr/>
    </dgm:pt>
    <dgm:pt modelId="{68423DC6-9D27-490A-83DB-DE228569674E}" type="pres">
      <dgm:prSet presAssocID="{F27C86C9-2C2C-45D7-BFAD-264AFD99CDD7}" presName="parTx" presStyleLbl="revTx" presStyleIdx="1" presStyleCnt="5">
        <dgm:presLayoutVars>
          <dgm:chMax val="0"/>
          <dgm:chPref val="0"/>
        </dgm:presLayoutVars>
      </dgm:prSet>
      <dgm:spPr/>
    </dgm:pt>
    <dgm:pt modelId="{79513B9C-B597-429B-9DED-660E580E3BA6}" type="pres">
      <dgm:prSet presAssocID="{CE797D76-84F4-4376-A085-E0C1853F9936}" presName="sibTrans" presStyleCnt="0"/>
      <dgm:spPr/>
    </dgm:pt>
    <dgm:pt modelId="{33D666DE-38BF-4419-99B5-447A3ECCCB48}" type="pres">
      <dgm:prSet presAssocID="{C74EC288-5B06-4A85-B29B-F4A0171DC5EE}" presName="compNode" presStyleCnt="0"/>
      <dgm:spPr/>
    </dgm:pt>
    <dgm:pt modelId="{C54A1143-1309-4A38-976C-8CD6548D9ED9}" type="pres">
      <dgm:prSet presAssocID="{C74EC288-5B06-4A85-B29B-F4A0171DC5EE}" presName="bgRect" presStyleLbl="bgShp" presStyleIdx="2" presStyleCnt="5" custLinFactY="206564" custLinFactNeighborX="-4460" custLinFactNeighborY="300000"/>
      <dgm:spPr/>
    </dgm:pt>
    <dgm:pt modelId="{78C19798-336D-4BED-BDC8-58ACAA31BCBA}" type="pres">
      <dgm:prSet presAssocID="{C74EC288-5B06-4A85-B29B-F4A0171DC5E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99AF617D-518F-4617-877F-F2B2485E943B}" type="pres">
      <dgm:prSet presAssocID="{C74EC288-5B06-4A85-B29B-F4A0171DC5EE}" presName="spaceRect" presStyleCnt="0"/>
      <dgm:spPr/>
    </dgm:pt>
    <dgm:pt modelId="{ED47296F-5B4C-45A1-A0D9-EA4472BB0FEF}" type="pres">
      <dgm:prSet presAssocID="{C74EC288-5B06-4A85-B29B-F4A0171DC5EE}" presName="parTx" presStyleLbl="revTx" presStyleIdx="2" presStyleCnt="5">
        <dgm:presLayoutVars>
          <dgm:chMax val="0"/>
          <dgm:chPref val="0"/>
        </dgm:presLayoutVars>
      </dgm:prSet>
      <dgm:spPr/>
    </dgm:pt>
    <dgm:pt modelId="{2C5DB7E1-E3F7-41C4-8B53-1F9FD06FC280}" type="pres">
      <dgm:prSet presAssocID="{13850A90-6B97-4BD0-8A98-42CED01016CD}" presName="sibTrans" presStyleCnt="0"/>
      <dgm:spPr/>
    </dgm:pt>
    <dgm:pt modelId="{459DC9FF-53FB-49C2-8827-7126450817EF}" type="pres">
      <dgm:prSet presAssocID="{11AEABBE-9EF1-402D-90CC-539172F454F1}" presName="compNode" presStyleCnt="0"/>
      <dgm:spPr/>
    </dgm:pt>
    <dgm:pt modelId="{2180BF0F-BB3C-48F6-ADD3-6C14D1FA74FD}" type="pres">
      <dgm:prSet presAssocID="{11AEABBE-9EF1-402D-90CC-539172F454F1}" presName="bgRect" presStyleLbl="bgShp" presStyleIdx="3" presStyleCnt="5"/>
      <dgm:spPr/>
    </dgm:pt>
    <dgm:pt modelId="{583003FE-9B07-47FC-A478-F8BFE3FF1AEB}" type="pres">
      <dgm:prSet presAssocID="{11AEABBE-9EF1-402D-90CC-539172F454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축구공 단색으로 채워진"/>
        </a:ext>
      </dgm:extLst>
    </dgm:pt>
    <dgm:pt modelId="{45851B73-97C1-4E3C-B506-87E17FA1E493}" type="pres">
      <dgm:prSet presAssocID="{11AEABBE-9EF1-402D-90CC-539172F454F1}" presName="spaceRect" presStyleCnt="0"/>
      <dgm:spPr/>
    </dgm:pt>
    <dgm:pt modelId="{EC95D5B3-1D13-4C32-9400-E809845F1FA0}" type="pres">
      <dgm:prSet presAssocID="{11AEABBE-9EF1-402D-90CC-539172F454F1}" presName="parTx" presStyleLbl="revTx" presStyleIdx="3" presStyleCnt="5">
        <dgm:presLayoutVars>
          <dgm:chMax val="0"/>
          <dgm:chPref val="0"/>
        </dgm:presLayoutVars>
      </dgm:prSet>
      <dgm:spPr/>
    </dgm:pt>
    <dgm:pt modelId="{C2186135-7BAA-46C0-9126-5487267E1EB7}" type="pres">
      <dgm:prSet presAssocID="{BD9B9136-F7E9-418A-A39D-7B321BB7BC9D}" presName="sibTrans" presStyleCnt="0"/>
      <dgm:spPr/>
    </dgm:pt>
    <dgm:pt modelId="{0CA4E9EE-1434-47CB-B920-68C9BA3EC3A8}" type="pres">
      <dgm:prSet presAssocID="{8EC376A0-F6DC-4DE2-B342-D7BF30AE91EB}" presName="compNode" presStyleCnt="0"/>
      <dgm:spPr/>
    </dgm:pt>
    <dgm:pt modelId="{F69807E0-5687-489A-ADDB-DBCDA68DA8B8}" type="pres">
      <dgm:prSet presAssocID="{8EC376A0-F6DC-4DE2-B342-D7BF30AE91EB}" presName="bgRect" presStyleLbl="bgShp" presStyleIdx="4" presStyleCnt="5"/>
      <dgm:spPr/>
    </dgm:pt>
    <dgm:pt modelId="{A4D21DA5-C6EF-4016-A6F4-731F962419D8}" type="pres">
      <dgm:prSet presAssocID="{8EC376A0-F6DC-4DE2-B342-D7BF30AE91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포스트잇 윤곽선"/>
        </a:ext>
      </dgm:extLst>
    </dgm:pt>
    <dgm:pt modelId="{E730E60C-1169-4541-AF65-25B26CF65C02}" type="pres">
      <dgm:prSet presAssocID="{8EC376A0-F6DC-4DE2-B342-D7BF30AE91EB}" presName="spaceRect" presStyleCnt="0"/>
      <dgm:spPr/>
    </dgm:pt>
    <dgm:pt modelId="{C550FE30-6EFC-4E35-919E-290C2557EC0C}" type="pres">
      <dgm:prSet presAssocID="{8EC376A0-F6DC-4DE2-B342-D7BF30AE91E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0F6C18-FE0C-404A-AC20-82E8DBACA5D4}" srcId="{0F40A005-FFBB-442A-BE85-E2A17940DC8A}" destId="{F27C86C9-2C2C-45D7-BFAD-264AFD99CDD7}" srcOrd="1" destOrd="0" parTransId="{3A245EF9-5789-49A0-92EF-B5EFE7452B38}" sibTransId="{CE797D76-84F4-4376-A085-E0C1853F9936}"/>
    <dgm:cxn modelId="{C3955423-387B-49E5-AF79-3689300F3C58}" type="presOf" srcId="{F27C86C9-2C2C-45D7-BFAD-264AFD99CDD7}" destId="{68423DC6-9D27-490A-83DB-DE228569674E}" srcOrd="0" destOrd="0" presId="urn:microsoft.com/office/officeart/2018/2/layout/IconVerticalSolidList"/>
    <dgm:cxn modelId="{B68F1728-5620-4653-B9C3-EB2E499511FC}" srcId="{0F40A005-FFBB-442A-BE85-E2A17940DC8A}" destId="{C74EC288-5B06-4A85-B29B-F4A0171DC5EE}" srcOrd="2" destOrd="0" parTransId="{66D3F026-8AC4-4002-9B7F-BF1866C0E340}" sibTransId="{13850A90-6B97-4BD0-8A98-42CED01016CD}"/>
    <dgm:cxn modelId="{3FE1723C-EBDB-405B-83A3-6C07C8172F50}" srcId="{0F40A005-FFBB-442A-BE85-E2A17940DC8A}" destId="{11AEABBE-9EF1-402D-90CC-539172F454F1}" srcOrd="3" destOrd="0" parTransId="{56F9D9EF-D260-479B-8C45-3269DFF1D265}" sibTransId="{BD9B9136-F7E9-418A-A39D-7B321BB7BC9D}"/>
    <dgm:cxn modelId="{9CCDB846-5CD6-4317-BBFB-CADC591FCE48}" type="presOf" srcId="{8EC376A0-F6DC-4DE2-B342-D7BF30AE91EB}" destId="{C550FE30-6EFC-4E35-919E-290C2557EC0C}" srcOrd="0" destOrd="0" presId="urn:microsoft.com/office/officeart/2018/2/layout/IconVerticalSolidList"/>
    <dgm:cxn modelId="{9476F959-EC61-4322-8438-2929C379C162}" srcId="{0F40A005-FFBB-442A-BE85-E2A17940DC8A}" destId="{8EC376A0-F6DC-4DE2-B342-D7BF30AE91EB}" srcOrd="4" destOrd="0" parTransId="{41B1C21C-5FAC-4E13-BEC7-D29762981429}" sibTransId="{01279579-2FEA-4DF9-B561-8050FAD6F6AA}"/>
    <dgm:cxn modelId="{0BB0749C-C514-4C96-B47F-573DE414709B}" type="presOf" srcId="{0F40A005-FFBB-442A-BE85-E2A17940DC8A}" destId="{FDA72F9D-8AF6-4FE8-B452-8E148AEF7A2B}" srcOrd="0" destOrd="0" presId="urn:microsoft.com/office/officeart/2018/2/layout/IconVerticalSolidList"/>
    <dgm:cxn modelId="{C0E7C7AB-CFE4-41AB-8C0A-7AA1CB34A5E0}" type="presOf" srcId="{65B5D474-CFED-4FA3-9C94-7D5A75D0472F}" destId="{D9EC4FEB-DD53-4E96-A3BF-3BCA6F3C1C1B}" srcOrd="0" destOrd="0" presId="urn:microsoft.com/office/officeart/2018/2/layout/IconVerticalSolidList"/>
    <dgm:cxn modelId="{2E7E1CB5-ED76-4D9B-B405-97943259EB1D}" type="presOf" srcId="{C74EC288-5B06-4A85-B29B-F4A0171DC5EE}" destId="{ED47296F-5B4C-45A1-A0D9-EA4472BB0FEF}" srcOrd="0" destOrd="0" presId="urn:microsoft.com/office/officeart/2018/2/layout/IconVerticalSolidList"/>
    <dgm:cxn modelId="{7DBD07DC-6612-43DA-AC55-440C12562843}" type="presOf" srcId="{11AEABBE-9EF1-402D-90CC-539172F454F1}" destId="{EC95D5B3-1D13-4C32-9400-E809845F1FA0}" srcOrd="0" destOrd="0" presId="urn:microsoft.com/office/officeart/2018/2/layout/IconVerticalSolidList"/>
    <dgm:cxn modelId="{F03780FC-3E4C-428A-B0E6-AB3AF3392BCE}" srcId="{0F40A005-FFBB-442A-BE85-E2A17940DC8A}" destId="{65B5D474-CFED-4FA3-9C94-7D5A75D0472F}" srcOrd="0" destOrd="0" parTransId="{B580914D-200C-4565-9421-C5638A64B840}" sibTransId="{B9FC3C5F-AA96-41D1-9563-DD952EEE5164}"/>
    <dgm:cxn modelId="{591DB500-1B61-4B70-A9C6-C9389A12D8F3}" type="presParOf" srcId="{FDA72F9D-8AF6-4FE8-B452-8E148AEF7A2B}" destId="{57235A69-42D9-4B57-86C0-A1C670A6E21A}" srcOrd="0" destOrd="0" presId="urn:microsoft.com/office/officeart/2018/2/layout/IconVerticalSolidList"/>
    <dgm:cxn modelId="{66E40A6F-4908-4937-8F92-A7646F9E65B4}" type="presParOf" srcId="{57235A69-42D9-4B57-86C0-A1C670A6E21A}" destId="{1A5F2020-7553-4D0F-ADA0-336B51F9E61D}" srcOrd="0" destOrd="0" presId="urn:microsoft.com/office/officeart/2018/2/layout/IconVerticalSolidList"/>
    <dgm:cxn modelId="{4ABCC08B-36F9-49F2-BF6F-F40C5937BBD2}" type="presParOf" srcId="{57235A69-42D9-4B57-86C0-A1C670A6E21A}" destId="{5C472853-9801-4650-8513-9AB48DF83BAC}" srcOrd="1" destOrd="0" presId="urn:microsoft.com/office/officeart/2018/2/layout/IconVerticalSolidList"/>
    <dgm:cxn modelId="{9E4D5245-ACA0-4C55-B70F-9107798DECBE}" type="presParOf" srcId="{57235A69-42D9-4B57-86C0-A1C670A6E21A}" destId="{1DB1985A-73E0-45A0-BA94-985E7863C51A}" srcOrd="2" destOrd="0" presId="urn:microsoft.com/office/officeart/2018/2/layout/IconVerticalSolidList"/>
    <dgm:cxn modelId="{4238EBD0-B953-4859-B5F2-0E0D193F8748}" type="presParOf" srcId="{57235A69-42D9-4B57-86C0-A1C670A6E21A}" destId="{D9EC4FEB-DD53-4E96-A3BF-3BCA6F3C1C1B}" srcOrd="3" destOrd="0" presId="urn:microsoft.com/office/officeart/2018/2/layout/IconVerticalSolidList"/>
    <dgm:cxn modelId="{156F65C9-D39F-42E5-BD78-4CDE3924F635}" type="presParOf" srcId="{FDA72F9D-8AF6-4FE8-B452-8E148AEF7A2B}" destId="{87386956-6600-4F9D-B093-B7E071697B7F}" srcOrd="1" destOrd="0" presId="urn:microsoft.com/office/officeart/2018/2/layout/IconVerticalSolidList"/>
    <dgm:cxn modelId="{2C4DB42A-73ED-4E97-97BF-93FECAE510D6}" type="presParOf" srcId="{FDA72F9D-8AF6-4FE8-B452-8E148AEF7A2B}" destId="{D466D1E4-A859-4C94-9DED-AB101F238939}" srcOrd="2" destOrd="0" presId="urn:microsoft.com/office/officeart/2018/2/layout/IconVerticalSolidList"/>
    <dgm:cxn modelId="{62394936-40D8-4155-B59C-4B8E6E3A2F68}" type="presParOf" srcId="{D466D1E4-A859-4C94-9DED-AB101F238939}" destId="{92B35938-89F3-4290-A778-448593803F23}" srcOrd="0" destOrd="0" presId="urn:microsoft.com/office/officeart/2018/2/layout/IconVerticalSolidList"/>
    <dgm:cxn modelId="{141F4C41-D9FF-4F6A-9E68-B9FC96C5B3FF}" type="presParOf" srcId="{D466D1E4-A859-4C94-9DED-AB101F238939}" destId="{EC8610BE-0B80-4904-A212-26B402B2FDA8}" srcOrd="1" destOrd="0" presId="urn:microsoft.com/office/officeart/2018/2/layout/IconVerticalSolidList"/>
    <dgm:cxn modelId="{30A7F009-26A2-4DF9-8E37-D41DABCED025}" type="presParOf" srcId="{D466D1E4-A859-4C94-9DED-AB101F238939}" destId="{8646F25E-4F37-4E86-B381-9F3955614730}" srcOrd="2" destOrd="0" presId="urn:microsoft.com/office/officeart/2018/2/layout/IconVerticalSolidList"/>
    <dgm:cxn modelId="{2DB260F5-8F6E-473E-A739-EA36596FD302}" type="presParOf" srcId="{D466D1E4-A859-4C94-9DED-AB101F238939}" destId="{68423DC6-9D27-490A-83DB-DE228569674E}" srcOrd="3" destOrd="0" presId="urn:microsoft.com/office/officeart/2018/2/layout/IconVerticalSolidList"/>
    <dgm:cxn modelId="{D4167BEC-6DC7-49FB-BDC6-0A5A4FA5951F}" type="presParOf" srcId="{FDA72F9D-8AF6-4FE8-B452-8E148AEF7A2B}" destId="{79513B9C-B597-429B-9DED-660E580E3BA6}" srcOrd="3" destOrd="0" presId="urn:microsoft.com/office/officeart/2018/2/layout/IconVerticalSolidList"/>
    <dgm:cxn modelId="{2E5B6592-A36A-43E2-AA23-DC3FB3F14185}" type="presParOf" srcId="{FDA72F9D-8AF6-4FE8-B452-8E148AEF7A2B}" destId="{33D666DE-38BF-4419-99B5-447A3ECCCB48}" srcOrd="4" destOrd="0" presId="urn:microsoft.com/office/officeart/2018/2/layout/IconVerticalSolidList"/>
    <dgm:cxn modelId="{5896A04F-7E2B-45BB-A6F1-BC6239E2A5D8}" type="presParOf" srcId="{33D666DE-38BF-4419-99B5-447A3ECCCB48}" destId="{C54A1143-1309-4A38-976C-8CD6548D9ED9}" srcOrd="0" destOrd="0" presId="urn:microsoft.com/office/officeart/2018/2/layout/IconVerticalSolidList"/>
    <dgm:cxn modelId="{4D03C0D8-2D42-4B04-90B5-ABAFD554C8FF}" type="presParOf" srcId="{33D666DE-38BF-4419-99B5-447A3ECCCB48}" destId="{78C19798-336D-4BED-BDC8-58ACAA31BCBA}" srcOrd="1" destOrd="0" presId="urn:microsoft.com/office/officeart/2018/2/layout/IconVerticalSolidList"/>
    <dgm:cxn modelId="{E3044FDF-7F9D-4415-8C0F-8979FB675079}" type="presParOf" srcId="{33D666DE-38BF-4419-99B5-447A3ECCCB48}" destId="{99AF617D-518F-4617-877F-F2B2485E943B}" srcOrd="2" destOrd="0" presId="urn:microsoft.com/office/officeart/2018/2/layout/IconVerticalSolidList"/>
    <dgm:cxn modelId="{6662CDFC-7EC5-4DC9-8253-307791CE140E}" type="presParOf" srcId="{33D666DE-38BF-4419-99B5-447A3ECCCB48}" destId="{ED47296F-5B4C-45A1-A0D9-EA4472BB0FEF}" srcOrd="3" destOrd="0" presId="urn:microsoft.com/office/officeart/2018/2/layout/IconVerticalSolidList"/>
    <dgm:cxn modelId="{70A80BAA-CA11-4F92-9CFF-2E5C7CFB5408}" type="presParOf" srcId="{FDA72F9D-8AF6-4FE8-B452-8E148AEF7A2B}" destId="{2C5DB7E1-E3F7-41C4-8B53-1F9FD06FC280}" srcOrd="5" destOrd="0" presId="urn:microsoft.com/office/officeart/2018/2/layout/IconVerticalSolidList"/>
    <dgm:cxn modelId="{49619591-955A-435C-913F-598BE592CDD2}" type="presParOf" srcId="{FDA72F9D-8AF6-4FE8-B452-8E148AEF7A2B}" destId="{459DC9FF-53FB-49C2-8827-7126450817EF}" srcOrd="6" destOrd="0" presId="urn:microsoft.com/office/officeart/2018/2/layout/IconVerticalSolidList"/>
    <dgm:cxn modelId="{44F1F113-DBCC-47CE-AA84-A9C09654E92D}" type="presParOf" srcId="{459DC9FF-53FB-49C2-8827-7126450817EF}" destId="{2180BF0F-BB3C-48F6-ADD3-6C14D1FA74FD}" srcOrd="0" destOrd="0" presId="urn:microsoft.com/office/officeart/2018/2/layout/IconVerticalSolidList"/>
    <dgm:cxn modelId="{FE2E2C1D-0418-4CD0-BE12-4CC10C465E3E}" type="presParOf" srcId="{459DC9FF-53FB-49C2-8827-7126450817EF}" destId="{583003FE-9B07-47FC-A478-F8BFE3FF1AEB}" srcOrd="1" destOrd="0" presId="urn:microsoft.com/office/officeart/2018/2/layout/IconVerticalSolidList"/>
    <dgm:cxn modelId="{33412A99-EC6E-4CF4-9F5F-BAB2AD1E6CDC}" type="presParOf" srcId="{459DC9FF-53FB-49C2-8827-7126450817EF}" destId="{45851B73-97C1-4E3C-B506-87E17FA1E493}" srcOrd="2" destOrd="0" presId="urn:microsoft.com/office/officeart/2018/2/layout/IconVerticalSolidList"/>
    <dgm:cxn modelId="{5E22BED8-DF49-497E-B018-E620379D31D3}" type="presParOf" srcId="{459DC9FF-53FB-49C2-8827-7126450817EF}" destId="{EC95D5B3-1D13-4C32-9400-E809845F1FA0}" srcOrd="3" destOrd="0" presId="urn:microsoft.com/office/officeart/2018/2/layout/IconVerticalSolidList"/>
    <dgm:cxn modelId="{F432CB29-605E-4DE1-9828-58BD45486FF4}" type="presParOf" srcId="{FDA72F9D-8AF6-4FE8-B452-8E148AEF7A2B}" destId="{C2186135-7BAA-46C0-9126-5487267E1EB7}" srcOrd="7" destOrd="0" presId="urn:microsoft.com/office/officeart/2018/2/layout/IconVerticalSolidList"/>
    <dgm:cxn modelId="{14A7D9F2-AC29-4EFC-832D-ADB660F13741}" type="presParOf" srcId="{FDA72F9D-8AF6-4FE8-B452-8E148AEF7A2B}" destId="{0CA4E9EE-1434-47CB-B920-68C9BA3EC3A8}" srcOrd="8" destOrd="0" presId="urn:microsoft.com/office/officeart/2018/2/layout/IconVerticalSolidList"/>
    <dgm:cxn modelId="{817636EC-5870-4A78-BE2C-0BD3F2C4EE81}" type="presParOf" srcId="{0CA4E9EE-1434-47CB-B920-68C9BA3EC3A8}" destId="{F69807E0-5687-489A-ADDB-DBCDA68DA8B8}" srcOrd="0" destOrd="0" presId="urn:microsoft.com/office/officeart/2018/2/layout/IconVerticalSolidList"/>
    <dgm:cxn modelId="{14A0C7FF-2B25-49D8-864D-BE917FFA99B1}" type="presParOf" srcId="{0CA4E9EE-1434-47CB-B920-68C9BA3EC3A8}" destId="{A4D21DA5-C6EF-4016-A6F4-731F962419D8}" srcOrd="1" destOrd="0" presId="urn:microsoft.com/office/officeart/2018/2/layout/IconVerticalSolidList"/>
    <dgm:cxn modelId="{B1EE7EE4-A593-4A91-AF9E-EC3E64BDD123}" type="presParOf" srcId="{0CA4E9EE-1434-47CB-B920-68C9BA3EC3A8}" destId="{E730E60C-1169-4541-AF65-25B26CF65C02}" srcOrd="2" destOrd="0" presId="urn:microsoft.com/office/officeart/2018/2/layout/IconVerticalSolidList"/>
    <dgm:cxn modelId="{9C1059C5-9EFF-42D1-A30D-72E647085F51}" type="presParOf" srcId="{0CA4E9EE-1434-47CB-B920-68C9BA3EC3A8}" destId="{C550FE30-6EFC-4E35-919E-290C2557EC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F2020-7553-4D0F-ADA0-336B51F9E61D}">
      <dsp:nvSpPr>
        <dsp:cNvPr id="0" name=""/>
        <dsp:cNvSpPr/>
      </dsp:nvSpPr>
      <dsp:spPr>
        <a:xfrm>
          <a:off x="0" y="3755720"/>
          <a:ext cx="6754446" cy="7497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72853-9801-4650-8513-9AB48DF83BAC}">
      <dsp:nvSpPr>
        <dsp:cNvPr id="0" name=""/>
        <dsp:cNvSpPr/>
      </dsp:nvSpPr>
      <dsp:spPr>
        <a:xfrm>
          <a:off x="226795" y="189273"/>
          <a:ext cx="412354" cy="412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C4FEB-DD53-4E96-A3BF-3BCA6F3C1C1B}">
      <dsp:nvSpPr>
        <dsp:cNvPr id="0" name=""/>
        <dsp:cNvSpPr/>
      </dsp:nvSpPr>
      <dsp:spPr>
        <a:xfrm>
          <a:off x="865945" y="3519"/>
          <a:ext cx="5888500" cy="74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b="0" kern="1200" dirty="0"/>
        </a:p>
      </dsp:txBody>
      <dsp:txXfrm>
        <a:off x="865945" y="3519"/>
        <a:ext cx="5888500" cy="749736"/>
      </dsp:txXfrm>
    </dsp:sp>
    <dsp:sp modelId="{92B35938-89F3-4290-A778-448593803F23}">
      <dsp:nvSpPr>
        <dsp:cNvPr id="0" name=""/>
        <dsp:cNvSpPr/>
      </dsp:nvSpPr>
      <dsp:spPr>
        <a:xfrm>
          <a:off x="0" y="940690"/>
          <a:ext cx="6754446" cy="7497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610BE-0B80-4904-A212-26B402B2FDA8}">
      <dsp:nvSpPr>
        <dsp:cNvPr id="0" name=""/>
        <dsp:cNvSpPr/>
      </dsp:nvSpPr>
      <dsp:spPr>
        <a:xfrm>
          <a:off x="226795" y="1109380"/>
          <a:ext cx="412354" cy="412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23DC6-9D27-490A-83DB-DE228569674E}">
      <dsp:nvSpPr>
        <dsp:cNvPr id="0" name=""/>
        <dsp:cNvSpPr/>
      </dsp:nvSpPr>
      <dsp:spPr>
        <a:xfrm>
          <a:off x="865945" y="940690"/>
          <a:ext cx="5888500" cy="74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b="0" kern="1200" dirty="0"/>
        </a:p>
      </dsp:txBody>
      <dsp:txXfrm>
        <a:off x="865945" y="940690"/>
        <a:ext cx="5888500" cy="749736"/>
      </dsp:txXfrm>
    </dsp:sp>
    <dsp:sp modelId="{C54A1143-1309-4A38-976C-8CD6548D9ED9}">
      <dsp:nvSpPr>
        <dsp:cNvPr id="0" name=""/>
        <dsp:cNvSpPr/>
      </dsp:nvSpPr>
      <dsp:spPr>
        <a:xfrm>
          <a:off x="0" y="3755720"/>
          <a:ext cx="6754446" cy="7497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19798-336D-4BED-BDC8-58ACAA31BCBA}">
      <dsp:nvSpPr>
        <dsp:cNvPr id="0" name=""/>
        <dsp:cNvSpPr/>
      </dsp:nvSpPr>
      <dsp:spPr>
        <a:xfrm>
          <a:off x="226795" y="2046551"/>
          <a:ext cx="412354" cy="412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47296F-5B4C-45A1-A0D9-EA4472BB0FEF}">
      <dsp:nvSpPr>
        <dsp:cNvPr id="0" name=""/>
        <dsp:cNvSpPr/>
      </dsp:nvSpPr>
      <dsp:spPr>
        <a:xfrm>
          <a:off x="865945" y="1877860"/>
          <a:ext cx="5888500" cy="74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865945" y="1877860"/>
        <a:ext cx="5888500" cy="749736"/>
      </dsp:txXfrm>
    </dsp:sp>
    <dsp:sp modelId="{2180BF0F-BB3C-48F6-ADD3-6C14D1FA74FD}">
      <dsp:nvSpPr>
        <dsp:cNvPr id="0" name=""/>
        <dsp:cNvSpPr/>
      </dsp:nvSpPr>
      <dsp:spPr>
        <a:xfrm>
          <a:off x="0" y="2815030"/>
          <a:ext cx="6754446" cy="7497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003FE-9B07-47FC-A478-F8BFE3FF1AEB}">
      <dsp:nvSpPr>
        <dsp:cNvPr id="0" name=""/>
        <dsp:cNvSpPr/>
      </dsp:nvSpPr>
      <dsp:spPr>
        <a:xfrm>
          <a:off x="226795" y="2983721"/>
          <a:ext cx="412354" cy="4123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5D5B3-1D13-4C32-9400-E809845F1FA0}">
      <dsp:nvSpPr>
        <dsp:cNvPr id="0" name=""/>
        <dsp:cNvSpPr/>
      </dsp:nvSpPr>
      <dsp:spPr>
        <a:xfrm>
          <a:off x="865945" y="2815030"/>
          <a:ext cx="5888500" cy="74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Usefulness of my app</a:t>
          </a:r>
        </a:p>
      </dsp:txBody>
      <dsp:txXfrm>
        <a:off x="865945" y="2815030"/>
        <a:ext cx="5888500" cy="749736"/>
      </dsp:txXfrm>
    </dsp:sp>
    <dsp:sp modelId="{F69807E0-5687-489A-ADDB-DBCDA68DA8B8}">
      <dsp:nvSpPr>
        <dsp:cNvPr id="0" name=""/>
        <dsp:cNvSpPr/>
      </dsp:nvSpPr>
      <dsp:spPr>
        <a:xfrm>
          <a:off x="0" y="3752200"/>
          <a:ext cx="6754446" cy="7497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21DA5-C6EF-4016-A6F4-731F962419D8}">
      <dsp:nvSpPr>
        <dsp:cNvPr id="0" name=""/>
        <dsp:cNvSpPr/>
      </dsp:nvSpPr>
      <dsp:spPr>
        <a:xfrm>
          <a:off x="226795" y="3920891"/>
          <a:ext cx="412354" cy="4123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FE30-6EFC-4E35-919E-290C2557EC0C}">
      <dsp:nvSpPr>
        <dsp:cNvPr id="0" name=""/>
        <dsp:cNvSpPr/>
      </dsp:nvSpPr>
      <dsp:spPr>
        <a:xfrm>
          <a:off x="865945" y="3752200"/>
          <a:ext cx="5888500" cy="749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347" tIns="79347" rIns="79347" bIns="7934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Reference</a:t>
          </a:r>
          <a:endParaRPr lang="en-US" sz="1900" b="0" kern="1200" dirty="0"/>
        </a:p>
      </dsp:txBody>
      <dsp:txXfrm>
        <a:off x="865945" y="3752200"/>
        <a:ext cx="5888500" cy="749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5770F-0176-4AF2-B00E-671394E5C33B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4343C-EA2F-431B-A836-0B69E8F258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79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184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다음과 같은 알고리즘을 활용하여 문제를 해결할 것입니다</a:t>
            </a:r>
            <a:r>
              <a:rPr lang="en-US" altLang="ko-KR" dirty="0"/>
              <a:t>. </a:t>
            </a:r>
            <a:r>
              <a:rPr lang="ko-KR" altLang="en-US" dirty="0"/>
              <a:t>우선 </a:t>
            </a:r>
            <a:r>
              <a:rPr lang="en-US" altLang="ko-KR" dirty="0" err="1"/>
              <a:t>pca</a:t>
            </a:r>
            <a:r>
              <a:rPr lang="ko-KR" altLang="en-US" dirty="0"/>
              <a:t>를 하기 전에 표준화를 통해 스케일링이 된 데이터를 활용하며 주성분 분석 과정에서 각각 설명 가능한 </a:t>
            </a:r>
            <a:r>
              <a:rPr lang="ko-KR" altLang="en-US" dirty="0" err="1"/>
              <a:t>분산량</a:t>
            </a:r>
            <a:r>
              <a:rPr lang="ko-KR" altLang="en-US" dirty="0"/>
              <a:t> 즉</a:t>
            </a:r>
            <a:r>
              <a:rPr lang="en-US" altLang="ko-KR" dirty="0"/>
              <a:t>, eigenvalue</a:t>
            </a:r>
            <a:r>
              <a:rPr lang="ko-KR" altLang="en-US" dirty="0"/>
              <a:t>가 출력이 됩니다</a:t>
            </a:r>
            <a:r>
              <a:rPr lang="en-US" altLang="ko-KR" dirty="0"/>
              <a:t>. </a:t>
            </a:r>
            <a:r>
              <a:rPr lang="ko-KR" altLang="en-US" dirty="0"/>
              <a:t>위의 그래프는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주성분 각각의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eigenvalue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eigenvalue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를 모두 더한 값으로 나눠 준 것이다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이를 통해 해당 주성분의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고윳값이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차지하는 비율을 알 수 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1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설명드린대로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개의 </a:t>
            </a:r>
            <a:r>
              <a:rPr lang="en-US" altLang="ko-KR" dirty="0"/>
              <a:t>index</a:t>
            </a:r>
            <a:r>
              <a:rPr lang="ko-KR" altLang="en-US" dirty="0"/>
              <a:t>를 가진 데이터들이었는데 다음과 같은 코드를 통해 </a:t>
            </a:r>
            <a:r>
              <a:rPr lang="en-US" altLang="ko-KR" dirty="0" err="1"/>
              <a:t>pca</a:t>
            </a:r>
            <a:r>
              <a:rPr lang="ko-KR" altLang="en-US" dirty="0"/>
              <a:t>의 파라미터 </a:t>
            </a:r>
            <a:r>
              <a:rPr lang="en-US" altLang="ko-KR" dirty="0" err="1"/>
              <a:t>n_component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개로 정하였으며 전체 분산의 </a:t>
            </a:r>
            <a:r>
              <a:rPr lang="en-US" altLang="ko-KR" dirty="0"/>
              <a:t>95</a:t>
            </a:r>
            <a:r>
              <a:rPr lang="ko-KR" altLang="en-US" dirty="0"/>
              <a:t>퍼센트를 설명할 수 있습니다</a:t>
            </a:r>
            <a:r>
              <a:rPr lang="en-US" altLang="ko-KR" dirty="0"/>
              <a:t>. </a:t>
            </a:r>
            <a:r>
              <a:rPr lang="ko-KR" altLang="en-US" dirty="0"/>
              <a:t>원래 분산의 </a:t>
            </a:r>
            <a:r>
              <a:rPr lang="en-US" altLang="ko-KR" dirty="0"/>
              <a:t>80</a:t>
            </a:r>
            <a:r>
              <a:rPr lang="ko-KR" altLang="en-US" dirty="0"/>
              <a:t>퍼센트를 잡는 것으로 하고 주성분을 </a:t>
            </a:r>
            <a:r>
              <a:rPr lang="en-US" altLang="ko-KR" dirty="0"/>
              <a:t>3</a:t>
            </a:r>
            <a:r>
              <a:rPr lang="ko-KR" altLang="en-US" dirty="0"/>
              <a:t>개로 했는데 결과값이 이상해 </a:t>
            </a:r>
            <a:r>
              <a:rPr lang="en-US" altLang="ko-KR" dirty="0"/>
              <a:t>4</a:t>
            </a:r>
            <a:r>
              <a:rPr lang="ko-KR" altLang="en-US" dirty="0"/>
              <a:t>로 설정했습니다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 4</a:t>
            </a:r>
            <a:r>
              <a:rPr lang="ko-KR" altLang="en-US" dirty="0"/>
              <a:t>개의 주성분 개수로 데이터가 차원 축소된다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44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PCA</a:t>
            </a:r>
            <a:r>
              <a:rPr lang="ko-KR" altLang="en-US" dirty="0"/>
              <a:t>를 통해 차원 축소한 데이터는 원래의 데이터로부터 변형이 되었기 때문에 의미를 찾아내고 시각화하기 위해서는 </a:t>
            </a:r>
            <a:r>
              <a:rPr lang="en-US" altLang="ko-KR" dirty="0"/>
              <a:t>K-Means </a:t>
            </a:r>
            <a:r>
              <a:rPr lang="ko-KR" altLang="en-US" dirty="0"/>
              <a:t>클러스터링이 필요하다</a:t>
            </a:r>
            <a:r>
              <a:rPr lang="en-US" altLang="ko-KR" dirty="0"/>
              <a:t>. K-means</a:t>
            </a:r>
            <a:r>
              <a:rPr lang="ko-KR" altLang="en-US" dirty="0"/>
              <a:t>는 미리 </a:t>
            </a:r>
            <a:r>
              <a:rPr lang="ko-KR" altLang="en-US" dirty="0" err="1"/>
              <a:t>클러스터수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를 지정해야 하는데</a:t>
            </a:r>
            <a:r>
              <a:rPr lang="en-US" altLang="ko-KR" dirty="0"/>
              <a:t>, </a:t>
            </a:r>
            <a:r>
              <a:rPr lang="ko-KR" altLang="en-US" dirty="0"/>
              <a:t>같은 군집 내 거리의 합이 급격히 완만해지는 구간의 </a:t>
            </a:r>
            <a:r>
              <a:rPr lang="en-US" altLang="ko-KR" dirty="0"/>
              <a:t>k</a:t>
            </a:r>
            <a:r>
              <a:rPr lang="ko-KR" altLang="en-US" dirty="0"/>
              <a:t>를 선택하는 ‘</a:t>
            </a:r>
            <a:r>
              <a:rPr lang="en-US" altLang="ko-KR" dirty="0"/>
              <a:t>Elbow Method’</a:t>
            </a:r>
            <a:r>
              <a:rPr lang="ko-KR" altLang="en-US" dirty="0"/>
              <a:t>를 사용했다</a:t>
            </a:r>
            <a:r>
              <a:rPr lang="en-US" altLang="ko-KR" dirty="0"/>
              <a:t>. </a:t>
            </a:r>
            <a:r>
              <a:rPr lang="ko-KR" altLang="en-US" dirty="0"/>
              <a:t>제일 많이 구부러지는 구간이 </a:t>
            </a:r>
            <a:r>
              <a:rPr lang="en-US" altLang="ko-KR" dirty="0"/>
              <a:t>5</a:t>
            </a:r>
            <a:r>
              <a:rPr lang="ko-KR" altLang="en-US" dirty="0"/>
              <a:t>이라고 판단</a:t>
            </a:r>
            <a:r>
              <a:rPr lang="en-US" altLang="ko-KR" dirty="0"/>
              <a:t>, k</a:t>
            </a:r>
            <a:r>
              <a:rPr lang="ko-KR" altLang="en-US" dirty="0"/>
              <a:t>값을 </a:t>
            </a:r>
            <a:r>
              <a:rPr lang="en-US" altLang="ko-KR" dirty="0"/>
              <a:t>5</a:t>
            </a:r>
            <a:r>
              <a:rPr lang="ko-KR" altLang="en-US" dirty="0"/>
              <a:t>로 설정했다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</a:t>
            </a:r>
            <a:r>
              <a:rPr lang="ko-KR" altLang="en-US" dirty="0"/>
              <a:t>값을 설정한 뒤에 클러스터링을 진행하였다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1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테스트할 때마다 군집의 번호는 다르게 나오지만 군집에 소속된 선수는 같다</a:t>
            </a:r>
            <a:r>
              <a:rPr lang="en-US" altLang="ko-KR" dirty="0"/>
              <a:t>. </a:t>
            </a:r>
            <a:r>
              <a:rPr lang="ko-KR" altLang="en-US" dirty="0"/>
              <a:t>이번 테스트를 기반으로 한 분류 결과를 대강 살펴보면 </a:t>
            </a:r>
            <a:r>
              <a:rPr lang="en-US" altLang="ko-KR" dirty="0"/>
              <a:t>0</a:t>
            </a:r>
            <a:r>
              <a:rPr lang="ko-KR" altLang="en-US" dirty="0"/>
              <a:t>번 군집은 포지션이 스트라이커인 공격수</a:t>
            </a:r>
            <a:r>
              <a:rPr lang="en-US" altLang="ko-KR" dirty="0"/>
              <a:t>, 1</a:t>
            </a:r>
            <a:r>
              <a:rPr lang="ko-KR" altLang="en-US" dirty="0"/>
              <a:t>번 군집은 포지션이 </a:t>
            </a:r>
            <a:r>
              <a:rPr lang="ko-KR" altLang="en-US" dirty="0" err="1"/>
              <a:t>윙어와</a:t>
            </a:r>
            <a:r>
              <a:rPr lang="ko-KR" altLang="en-US" dirty="0"/>
              <a:t> 같은 속도가 빠른 공격수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 군집은 모두 수비수</a:t>
            </a:r>
            <a:r>
              <a:rPr lang="en-US" altLang="ko-KR" dirty="0"/>
              <a:t>, 4</a:t>
            </a:r>
            <a:r>
              <a:rPr lang="ko-KR" altLang="en-US" dirty="0"/>
              <a:t>번 군집은 우리가 흔히 아는 유명 선수들로 형성되어 있다</a:t>
            </a:r>
            <a:r>
              <a:rPr lang="en-US" altLang="ko-KR" dirty="0"/>
              <a:t>. </a:t>
            </a:r>
            <a:r>
              <a:rPr lang="ko-KR" altLang="en-US" dirty="0"/>
              <a:t>슬라이드에서 확인할 수 있듯이 각 선수마다 </a:t>
            </a:r>
            <a:r>
              <a:rPr lang="en-US" altLang="ko-KR" dirty="0" err="1"/>
              <a:t>pca</a:t>
            </a:r>
            <a:r>
              <a:rPr lang="en-US" altLang="ko-KR" dirty="0"/>
              <a:t> value</a:t>
            </a:r>
            <a:r>
              <a:rPr lang="ko-KR" altLang="en-US" dirty="0"/>
              <a:t>와 </a:t>
            </a:r>
            <a:r>
              <a:rPr lang="en-US" altLang="ko-KR" dirty="0"/>
              <a:t>cluster</a:t>
            </a:r>
            <a:r>
              <a:rPr lang="ko-KR" altLang="en-US" dirty="0"/>
              <a:t>가 추가되어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8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군집화한</a:t>
            </a:r>
            <a:r>
              <a:rPr lang="ko-KR" altLang="en-US" dirty="0"/>
              <a:t> 결과를 좀 더 자세히 살펴보기 위해 시각화를 하겠다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PCA component 2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개를 활용해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차원으로 시각화</a:t>
            </a:r>
          </a:p>
          <a:p>
            <a:pPr algn="l"/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군집화는 잘 됐지만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pca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component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들이 무엇을 의미하는지 모른다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차원도 마찬가지이다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ko-KR" alt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07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해결책으로 다음과 같이 방사형 차트</a:t>
            </a:r>
            <a:r>
              <a:rPr lang="en-US" altLang="ko-KR" dirty="0"/>
              <a:t>(radar chart)</a:t>
            </a:r>
            <a:r>
              <a:rPr lang="ko-KR" altLang="en-US" dirty="0"/>
              <a:t>를 만들어 설명할 수 있다</a:t>
            </a:r>
            <a:endParaRPr lang="en-US" altLang="ko-KR" dirty="0"/>
          </a:p>
          <a:p>
            <a:r>
              <a:rPr lang="ko-KR" altLang="en-US" dirty="0"/>
              <a:t>각 군집마다 주성분 분석을 하기 전의 원래 필드 플레이어 데이터에 투영하여 군집의 특징을 정확하게 파악할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17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,1</a:t>
            </a:r>
            <a:r>
              <a:rPr lang="ko-KR" altLang="en-US" dirty="0"/>
              <a:t>번 군집은 거의 모양이 유사한 공격수 군집이다</a:t>
            </a:r>
            <a:r>
              <a:rPr lang="en-US" altLang="ko-KR" dirty="0"/>
              <a:t>. </a:t>
            </a:r>
            <a:r>
              <a:rPr lang="ko-KR" altLang="en-US" dirty="0"/>
              <a:t>하지만 속도</a:t>
            </a:r>
            <a:r>
              <a:rPr lang="en-US" altLang="ko-KR" dirty="0"/>
              <a:t>, </a:t>
            </a:r>
            <a:r>
              <a:rPr lang="ko-KR" altLang="en-US" dirty="0"/>
              <a:t>슛</a:t>
            </a:r>
            <a:r>
              <a:rPr lang="en-US" altLang="ko-KR" dirty="0"/>
              <a:t>, </a:t>
            </a:r>
            <a:r>
              <a:rPr lang="ko-KR" altLang="en-US" dirty="0"/>
              <a:t>힘 등 전반적인 능력치가 </a:t>
            </a:r>
            <a:r>
              <a:rPr lang="en-US" altLang="ko-KR" dirty="0"/>
              <a:t>1</a:t>
            </a:r>
            <a:r>
              <a:rPr lang="ko-KR" altLang="en-US" dirty="0"/>
              <a:t>번 군집이 더 좋다</a:t>
            </a:r>
            <a:r>
              <a:rPr lang="en-US" altLang="ko-KR" dirty="0"/>
              <a:t>.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 군집도 마찬가지로 서로 모양이 비슷한 수비수 군집이지만 </a:t>
            </a:r>
            <a:r>
              <a:rPr lang="en-US" altLang="ko-KR" dirty="0"/>
              <a:t>2</a:t>
            </a:r>
            <a:r>
              <a:rPr lang="ko-KR" altLang="en-US" dirty="0"/>
              <a:t>번 군집의 전반적인 능력치가 더 좋다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4</a:t>
            </a:r>
            <a:r>
              <a:rPr lang="ko-KR" altLang="en-US" dirty="0"/>
              <a:t>번 군집은 거의 모든 능력치가 골고루 좋으며 </a:t>
            </a:r>
            <a:r>
              <a:rPr lang="en-US" altLang="ko-KR" dirty="0"/>
              <a:t>all-round player,</a:t>
            </a:r>
            <a:r>
              <a:rPr lang="ko-KR" altLang="en-US" dirty="0"/>
              <a:t>혹은 수준급 선수들의 군집으로 분류됨을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81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선수 이름 검색하면 선수의 이미지와 그 선수 개인의 능력치가 담긴</a:t>
            </a:r>
            <a:r>
              <a:rPr lang="en-US" altLang="ko-KR" dirty="0"/>
              <a:t>(</a:t>
            </a:r>
            <a:r>
              <a:rPr lang="ko-KR" altLang="en-US" dirty="0"/>
              <a:t>군집이 아닌</a:t>
            </a:r>
            <a:r>
              <a:rPr lang="en-US" altLang="ko-KR" dirty="0"/>
              <a:t>) RADAR chart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sz="1200" dirty="0"/>
              <a:t>cosine similarity</a:t>
            </a:r>
            <a:r>
              <a:rPr lang="ko-KR" altLang="en-US" sz="1200" dirty="0"/>
              <a:t>를 기반으로 해당 선수의 이름을 입력하면 </a:t>
            </a:r>
            <a:r>
              <a:rPr lang="ko-KR" altLang="en-US" dirty="0"/>
              <a:t>유사도를 분석해 </a:t>
            </a:r>
            <a:r>
              <a:rPr lang="ko-KR" altLang="en-US" sz="1200" dirty="0"/>
              <a:t>그와 같은 군집 내에 있는 비슷한 선수들을 </a:t>
            </a:r>
            <a:r>
              <a:rPr lang="en-US" altLang="ko-KR" sz="1200" dirty="0"/>
              <a:t>radar chart</a:t>
            </a:r>
            <a:r>
              <a:rPr lang="ko-KR" altLang="en-US" sz="1200" dirty="0"/>
              <a:t>를 통해 보여준다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63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라울 </a:t>
            </a:r>
            <a:r>
              <a:rPr lang="ko-KR" altLang="en-US" dirty="0" err="1"/>
              <a:t>히메네스의</a:t>
            </a:r>
            <a:r>
              <a:rPr lang="ko-KR" altLang="en-US" dirty="0"/>
              <a:t> 대체자 후보군들이다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94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비슷한 선수들의 데이터를 하나의 </a:t>
            </a:r>
            <a:r>
              <a:rPr lang="en-US" altLang="ko-KR" dirty="0"/>
              <a:t>radar chart</a:t>
            </a:r>
            <a:r>
              <a:rPr lang="ko-KR" altLang="en-US" dirty="0"/>
              <a:t>에 표현하였다</a:t>
            </a:r>
            <a:r>
              <a:rPr lang="en-US" altLang="ko-KR" dirty="0"/>
              <a:t>. </a:t>
            </a:r>
            <a:r>
              <a:rPr lang="ko-KR" altLang="en-US" dirty="0"/>
              <a:t>서로 상당히 유사하다</a:t>
            </a:r>
            <a:r>
              <a:rPr lang="en-US" altLang="ko-KR" dirty="0"/>
              <a:t>. </a:t>
            </a:r>
            <a:r>
              <a:rPr lang="ko-KR" altLang="en-US" dirty="0"/>
              <a:t>따라서 이 후보군 </a:t>
            </a:r>
            <a:r>
              <a:rPr lang="ko-KR" altLang="en-US" dirty="0" err="1"/>
              <a:t>들중에</a:t>
            </a:r>
            <a:r>
              <a:rPr lang="ko-KR" altLang="en-US" dirty="0"/>
              <a:t> 대체자를 선택해도 좋다고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4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74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97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r>
              <a:rPr lang="en-US" altLang="ko-KR" dirty="0"/>
              <a:t>: </a:t>
            </a:r>
            <a:r>
              <a:rPr lang="ko-KR" altLang="en-US" dirty="0"/>
              <a:t>효율적으로 대체자를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2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8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93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96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2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</a:t>
            </a:r>
            <a:r>
              <a:rPr lang="en-US" altLang="ko-KR" dirty="0" err="1"/>
              <a:t>xg_diff,xga_diff</a:t>
            </a:r>
            <a:r>
              <a:rPr lang="ko-KR" altLang="en-US" dirty="0"/>
              <a:t>를 통해 코딩을 통해 좌표에 </a:t>
            </a:r>
            <a:r>
              <a:rPr lang="ko-KR" altLang="en-US" dirty="0" err="1"/>
              <a:t>나타내보았다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xGA_diff</a:t>
            </a:r>
            <a:r>
              <a:rPr lang="ko-KR" altLang="en-US" dirty="0"/>
              <a:t>의 평균값을 </a:t>
            </a: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en-US" altLang="ko-KR" dirty="0" err="1"/>
              <a:t>xG_diff</a:t>
            </a:r>
            <a:r>
              <a:rPr lang="ko-KR" altLang="en-US" dirty="0"/>
              <a:t>의 평균값을 </a:t>
            </a:r>
            <a:r>
              <a:rPr lang="en-US" altLang="ko-KR" dirty="0"/>
              <a:t>y</a:t>
            </a:r>
            <a:r>
              <a:rPr lang="ko-KR" altLang="en-US" dirty="0"/>
              <a:t>축이라 가정했을 때</a:t>
            </a:r>
            <a:r>
              <a:rPr lang="en-US" altLang="ko-KR" dirty="0"/>
              <a:t>, 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&gt;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EPL_df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'].mean() &amp; 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xGA_diff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&lt;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EPL_df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xGA_diff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'].mean() </a:t>
            </a:r>
            <a:r>
              <a:rPr lang="ko-KR" altLang="en-US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는 </a:t>
            </a:r>
            <a:r>
              <a:rPr lang="ko-KR" altLang="en-US" dirty="0"/>
              <a:t>제 </a:t>
            </a:r>
            <a:r>
              <a:rPr lang="en-US" altLang="ko-KR" dirty="0"/>
              <a:t>4</a:t>
            </a:r>
            <a:r>
              <a:rPr lang="ko-KR" altLang="en-US" dirty="0"/>
              <a:t>분면에 해당되며 </a:t>
            </a:r>
            <a:r>
              <a:rPr lang="ko-KR" altLang="en-US" dirty="0" err="1"/>
              <a:t>골결정력도</a:t>
            </a:r>
            <a:r>
              <a:rPr lang="ko-KR" altLang="en-US" dirty="0"/>
              <a:t> 낮고 수비력도 안 좋다는 </a:t>
            </a:r>
            <a:r>
              <a:rPr lang="ko-KR" altLang="en-US" dirty="0" err="1"/>
              <a:t>의미니</a:t>
            </a:r>
            <a:r>
              <a:rPr lang="en-US" altLang="ko-KR" dirty="0"/>
              <a:t> </a:t>
            </a:r>
            <a:r>
              <a:rPr lang="ko-KR" altLang="en-US" dirty="0"/>
              <a:t>팀들이 하위권일 확률이 높다</a:t>
            </a:r>
            <a:r>
              <a:rPr lang="en-US" altLang="ko-KR" dirty="0"/>
              <a:t>.</a:t>
            </a:r>
            <a:r>
              <a:rPr lang="ko-KR" altLang="en-US" dirty="0"/>
              <a:t> 실제로 중위권인</a:t>
            </a:r>
            <a:r>
              <a:rPr lang="en-US" altLang="ko-KR" dirty="0"/>
              <a:t>Brighton(Brighton &amp; Hove Albion FC)</a:t>
            </a:r>
            <a:r>
              <a:rPr lang="ko-KR" altLang="en-US" dirty="0"/>
              <a:t>을 제외하곤 강등권에 가까운 팀들임을 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0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이중에서도 </a:t>
            </a:r>
            <a:r>
              <a:rPr lang="ko-KR" altLang="en-US" dirty="0" err="1"/>
              <a:t>울버햄튼이란</a:t>
            </a:r>
            <a:r>
              <a:rPr lang="ko-KR" altLang="en-US" dirty="0"/>
              <a:t> 팀은 제일 극단치에 있어 최악의 퍼포먼스를 </a:t>
            </a:r>
            <a:r>
              <a:rPr lang="ko-KR" altLang="en-US" dirty="0" err="1"/>
              <a:t>보여주고있으며</a:t>
            </a:r>
            <a:r>
              <a:rPr lang="ko-KR" altLang="en-US" dirty="0"/>
              <a:t> </a:t>
            </a:r>
            <a:r>
              <a:rPr lang="en-US" altLang="ko-KR" dirty="0" err="1"/>
              <a:t>xg</a:t>
            </a:r>
            <a:r>
              <a:rPr lang="ko-KR" altLang="en-US" dirty="0"/>
              <a:t>값 순으로 </a:t>
            </a:r>
            <a:r>
              <a:rPr lang="ko-KR" altLang="en-US" dirty="0" err="1"/>
              <a:t>울버햄튼</a:t>
            </a:r>
            <a:r>
              <a:rPr lang="ko-KR" altLang="en-US" dirty="0"/>
              <a:t> 소속 선수들만 추출해도 </a:t>
            </a:r>
            <a:r>
              <a:rPr lang="en-US" altLang="ko-KR" dirty="0" err="1"/>
              <a:t>xg</a:t>
            </a:r>
            <a:r>
              <a:rPr lang="ko-KR" altLang="en-US" dirty="0"/>
              <a:t>값이 </a:t>
            </a:r>
            <a:r>
              <a:rPr lang="en-US" altLang="ko-KR" dirty="0"/>
              <a:t>2</a:t>
            </a:r>
            <a:r>
              <a:rPr lang="ko-KR" altLang="en-US" dirty="0"/>
              <a:t>를 넘는 선수가 한 </a:t>
            </a:r>
            <a:r>
              <a:rPr lang="ko-KR" altLang="en-US" dirty="0" err="1"/>
              <a:t>명밖에</a:t>
            </a:r>
            <a:r>
              <a:rPr lang="ko-KR" altLang="en-US" dirty="0"/>
              <a:t> 보이지 않을 정도로 상황이 </a:t>
            </a:r>
            <a:r>
              <a:rPr lang="ko-KR" altLang="en-US" dirty="0" err="1"/>
              <a:t>안좋다</a:t>
            </a:r>
            <a:r>
              <a:rPr lang="en-US" altLang="ko-KR" dirty="0"/>
              <a:t>. </a:t>
            </a:r>
            <a:r>
              <a:rPr lang="ko-KR" altLang="en-US" dirty="0"/>
              <a:t>이는 본래 작년까지 주전 공격수로 활약하던 라울 </a:t>
            </a:r>
            <a:r>
              <a:rPr lang="ko-KR" altLang="en-US" dirty="0" err="1"/>
              <a:t>히메네즈가</a:t>
            </a:r>
            <a:r>
              <a:rPr lang="ko-KR" altLang="en-US" dirty="0"/>
              <a:t> 부상 후유증으로 활약이 저조하여 발생한 문제로 대체자를 찾아야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4343C-EA2F-431B-A836-0B69E8F258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8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14000"/>
              </a:lnSpc>
              <a:defRPr sz="6000" b="0" cap="none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3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11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1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5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6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6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38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8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2100" b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None/>
        <a:defRPr sz="18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4000"/>
        </a:lnSpc>
        <a:spcBef>
          <a:spcPts val="930"/>
        </a:spcBef>
        <a:buFont typeface="Corbel" panose="020B0503020204020204" pitchFamily="34" charset="0"/>
        <a:buChar char="–"/>
        <a:defRPr sz="1600" i="0" kern="1200" spc="3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8E90B-B7C8-A3DF-05AA-2F99C7CA3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7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CD93E0-94E3-222B-2262-9B56A7A9E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3" y="1064632"/>
            <a:ext cx="4797502" cy="1646763"/>
          </a:xfrm>
        </p:spPr>
        <p:txBody>
          <a:bodyPr anchor="b">
            <a:normAutofit/>
          </a:bodyPr>
          <a:lstStyle/>
          <a:p>
            <a:pPr>
              <a:lnSpc>
                <a:spcPct val="104000"/>
              </a:lnSpc>
            </a:pPr>
            <a:r>
              <a:rPr lang="en-US" altLang="ko-KR" sz="3100">
                <a:solidFill>
                  <a:schemeClr val="bg1"/>
                </a:solidFill>
              </a:rPr>
              <a:t>Scouting analysis using FIFA23 dataset &amp; Understat.com</a:t>
            </a:r>
            <a:endParaRPr lang="ko-KR" altLang="en-US" sz="310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3BFD19-FCD5-6077-D118-86CA64E12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2639833"/>
            <a:ext cx="4797502" cy="652651"/>
          </a:xfrm>
        </p:spPr>
        <p:txBody>
          <a:bodyPr anchor="t">
            <a:normAutofit/>
          </a:bodyPr>
          <a:lstStyle/>
          <a:p>
            <a:r>
              <a:rPr lang="en-US" altLang="ko-KR" sz="2000">
                <a:solidFill>
                  <a:schemeClr val="bg1"/>
                </a:solidFill>
              </a:rPr>
              <a:t>201821505 </a:t>
            </a:r>
            <a:r>
              <a:rPr lang="ko-KR" altLang="en-US" sz="2000">
                <a:solidFill>
                  <a:schemeClr val="bg1"/>
                </a:solidFill>
              </a:rPr>
              <a:t>최동훈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39D5-D90B-9A19-0FC5-CF34537B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52" y="2650539"/>
            <a:ext cx="3848871" cy="1862345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주성분 분석</a:t>
            </a:r>
            <a:r>
              <a:rPr lang="en-US" altLang="ko-KR" sz="2500" dirty="0"/>
              <a:t>(</a:t>
            </a:r>
            <a:r>
              <a:rPr lang="en-US" altLang="ko-KR" sz="2500" i="0" dirty="0">
                <a:solidFill>
                  <a:srgbClr val="202124"/>
                </a:solidFill>
                <a:effectLst/>
                <a:latin typeface="Apple SD Gothic Neo"/>
              </a:rPr>
              <a:t>Principal Component Analysis, PCA) </a:t>
            </a:r>
            <a:endParaRPr lang="ko-KR" altLang="en-US" sz="2500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3BBA5D-0932-1D14-8E8C-AC427E5C2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-2" b="-2"/>
          <a:stretch/>
        </p:blipFill>
        <p:spPr bwMode="auto">
          <a:xfrm>
            <a:off x="4695713" y="713436"/>
            <a:ext cx="7500472" cy="54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5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2E6F3C-677D-84BA-DF38-3814ADBF5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381464"/>
            <a:ext cx="6643791" cy="27860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9C3BE1-71CC-C85A-7D2E-B5498184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53" y="3167513"/>
            <a:ext cx="5038725" cy="356235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5EE3264-2670-F1F1-FE1A-EB0057EF6F44}"/>
              </a:ext>
            </a:extLst>
          </p:cNvPr>
          <p:cNvSpPr/>
          <p:nvPr/>
        </p:nvSpPr>
        <p:spPr>
          <a:xfrm rot="18931280">
            <a:off x="4919421" y="3070002"/>
            <a:ext cx="1692492" cy="1240971"/>
          </a:xfrm>
          <a:prstGeom prst="downArrow">
            <a:avLst>
              <a:gd name="adj1" fmla="val 24774"/>
              <a:gd name="adj2" fmla="val 49509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7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61830F-7801-4581-A13C-D4FB51E7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858677"/>
            <a:ext cx="6216561" cy="4382675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39D5-D90B-9A19-0FC5-CF34537B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389" y="2365538"/>
            <a:ext cx="3754671" cy="212692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ko-KR" sz="2500" cap="all" spc="150" dirty="0">
                <a:solidFill>
                  <a:schemeClr val="tx2"/>
                </a:solidFill>
              </a:rPr>
              <a:t>K-</a:t>
            </a:r>
            <a:r>
              <a:rPr lang="ko-KR" altLang="en-US" sz="2500" cap="all" spc="150" dirty="0">
                <a:solidFill>
                  <a:schemeClr val="tx2"/>
                </a:solidFill>
              </a:rPr>
              <a:t>평균 클러스터링</a:t>
            </a:r>
            <a:br>
              <a:rPr lang="en-US" altLang="ko-KR" sz="2500" cap="all" spc="150" dirty="0">
                <a:solidFill>
                  <a:schemeClr val="tx2"/>
                </a:solidFill>
              </a:rPr>
            </a:br>
            <a:r>
              <a:rPr lang="en-US" altLang="ko-KR" sz="2500" cap="all" spc="150" dirty="0">
                <a:solidFill>
                  <a:schemeClr val="tx2"/>
                </a:solidFill>
              </a:rPr>
              <a:t>(K Means Clustering</a:t>
            </a:r>
            <a:r>
              <a:rPr lang="en-US" altLang="ko-KR" sz="2500" i="0" cap="all" spc="150" dirty="0">
                <a:solidFill>
                  <a:schemeClr val="tx2"/>
                </a:solidFill>
                <a:effectLst/>
              </a:rPr>
              <a:t>) </a:t>
            </a:r>
            <a:endParaRPr lang="en-US" altLang="ko-KR" sz="2500" cap="all" spc="15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1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231BA3D-1ECB-334A-2E8D-C399FDBB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41" y="1506897"/>
            <a:ext cx="10233744" cy="38632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A34916-A547-2A29-AB55-2837BBB22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127" y="1555909"/>
            <a:ext cx="10233744" cy="3844208"/>
          </a:xfrm>
          <a:prstGeom prst="rect">
            <a:avLst/>
          </a:prstGeom>
        </p:spPr>
      </p:pic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8DBEC5A0-2941-83A3-3741-F463C28D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36148" y="1572792"/>
            <a:ext cx="10233744" cy="384635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21EB6F-BD54-9DCC-762C-A5FA693B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148" y="1572792"/>
            <a:ext cx="10247987" cy="3920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2115DB-3B3E-3712-C5C6-E0AB1FA11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943" y="1506895"/>
            <a:ext cx="10090045" cy="3986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09CA7-6AA3-F740-4203-C05E8B3047A5}"/>
              </a:ext>
            </a:extLst>
          </p:cNvPr>
          <p:cNvSpPr txBox="1"/>
          <p:nvPr/>
        </p:nvSpPr>
        <p:spPr>
          <a:xfrm>
            <a:off x="1395943" y="730355"/>
            <a:ext cx="4295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Clustering </a:t>
            </a:r>
            <a:r>
              <a:rPr lang="ko-KR" altLang="en-US" sz="2800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75582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BC2CE1E-3079-B663-1878-84952F9E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" y="913660"/>
            <a:ext cx="5290672" cy="43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4CC2D7D-49B4-C50A-E1B7-BCC13E83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342" y="1235521"/>
            <a:ext cx="5293721" cy="37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Rectangle 8202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86D46-A51E-124C-F0FE-610E9B9281A0}"/>
              </a:ext>
            </a:extLst>
          </p:cNvPr>
          <p:cNvSpPr txBox="1"/>
          <p:nvPr/>
        </p:nvSpPr>
        <p:spPr>
          <a:xfrm>
            <a:off x="206829" y="195943"/>
            <a:ext cx="49638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Visualization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205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9" name="Rectangle 922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F995B-FDCA-DC50-2F85-60A6E798D2AC}"/>
              </a:ext>
            </a:extLst>
          </p:cNvPr>
          <p:cNvSpPr txBox="1"/>
          <p:nvPr/>
        </p:nvSpPr>
        <p:spPr>
          <a:xfrm>
            <a:off x="463825" y="1709530"/>
            <a:ext cx="3754671" cy="2528515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latinLnBrk="0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Make Radar chart FOR CLUSTER</a:t>
            </a:r>
          </a:p>
        </p:txBody>
      </p:sp>
      <p:sp>
        <p:nvSpPr>
          <p:cNvPr id="9233" name="Rectangle 9232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A8E4B5-37E4-0690-54E3-98C5A98E3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285" y="1148432"/>
            <a:ext cx="6236248" cy="49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5" name="Rectangle 923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7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7259AD-F6AC-565D-4CA1-04125584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6" y="668292"/>
            <a:ext cx="3134759" cy="2468623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B933880-242F-B59F-E475-8451560F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52" y="579264"/>
            <a:ext cx="3104943" cy="2445142"/>
          </a:xfrm>
          <a:prstGeom prst="rect">
            <a:avLst/>
          </a:prstGeom>
          <a:noFill/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08196CE2-8F55-AE8C-1E30-9F65AC655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2155199"/>
            <a:ext cx="3252903" cy="2561661"/>
          </a:xfrm>
          <a:prstGeom prst="rect">
            <a:avLst/>
          </a:prstGeom>
          <a:noFill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AEB318D-C077-52F9-F4B3-C7EAD5F43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143" y="3755224"/>
            <a:ext cx="3129652" cy="2464601"/>
          </a:xfrm>
          <a:prstGeom prst="rect">
            <a:avLst/>
          </a:prstGeom>
          <a:noFill/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5E4BF5B-FD61-96ED-8A8A-12F1888E8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02" y="3724624"/>
            <a:ext cx="3122143" cy="2458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69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156093-B88F-9FFD-EC0D-3B833278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ko-KR" altLang="en-US" b="0" cap="all" spc="150" dirty="0">
                <a:solidFill>
                  <a:schemeClr val="bg1"/>
                </a:solidFill>
              </a:rPr>
              <a:t>기대 효과 및 활용</a:t>
            </a:r>
            <a:endParaRPr lang="en-US" altLang="ko-KR" b="0" cap="all" spc="15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29AE1-D21A-D09D-AD8B-ABC3185082DD}"/>
              </a:ext>
            </a:extLst>
          </p:cNvPr>
          <p:cNvSpPr txBox="1"/>
          <p:nvPr/>
        </p:nvSpPr>
        <p:spPr>
          <a:xfrm>
            <a:off x="6871470" y="1661131"/>
            <a:ext cx="5056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400" dirty="0"/>
              <a:t>Make player radar: </a:t>
            </a:r>
            <a:r>
              <a:rPr lang="ko-KR" altLang="en-US" sz="2400" dirty="0"/>
              <a:t>선수 개인의 능력치가 담긴 </a:t>
            </a:r>
            <a:r>
              <a:rPr lang="en-US" altLang="ko-KR" sz="2400" dirty="0"/>
              <a:t>radar chart</a:t>
            </a:r>
            <a:r>
              <a:rPr lang="ko-KR" altLang="en-US" sz="2400" dirty="0"/>
              <a:t>를 보여준다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8BDC8-9A02-90C0-A21C-547AAF608816}"/>
              </a:ext>
            </a:extLst>
          </p:cNvPr>
          <p:cNvSpPr txBox="1"/>
          <p:nvPr/>
        </p:nvSpPr>
        <p:spPr>
          <a:xfrm>
            <a:off x="6827931" y="3716266"/>
            <a:ext cx="49612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/>
              <a:t>Find similar player: cosine similarity</a:t>
            </a:r>
            <a:r>
              <a:rPr lang="ko-KR" altLang="en-US" sz="2400" dirty="0"/>
              <a:t>를 기반으로 해당 선수와 비슷한 선수들을 </a:t>
            </a:r>
            <a:r>
              <a:rPr lang="en-US" altLang="ko-KR" sz="2400" dirty="0"/>
              <a:t>radar chart</a:t>
            </a:r>
            <a:r>
              <a:rPr lang="ko-KR" altLang="en-US" sz="2400" dirty="0"/>
              <a:t>를 통해 보여준다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2372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4A0369-B5EA-C8A6-2526-1C6ADC8F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52400"/>
            <a:ext cx="7296150" cy="655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0BBC9F-FC88-8B30-EC75-34E616B9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131" y="951819"/>
            <a:ext cx="4019769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85180B6-EDB5-3FFE-8E33-869643A7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389" y="600075"/>
            <a:ext cx="7181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9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D31ECB-98B5-86AF-9652-C9E6D4E1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6" y="28474"/>
            <a:ext cx="6754447" cy="786040"/>
          </a:xfrm>
        </p:spPr>
        <p:txBody>
          <a:bodyPr anchor="b">
            <a:normAutofit fontScale="90000"/>
          </a:bodyPr>
          <a:lstStyle/>
          <a:p>
            <a:r>
              <a:rPr lang="en-US" altLang="ko-KR" dirty="0"/>
              <a:t>INDEX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내용 개체 틀 2">
            <a:extLst>
              <a:ext uri="{FF2B5EF4-FFF2-40B4-BE49-F238E27FC236}">
                <a16:creationId xmlns:a16="http://schemas.microsoft.com/office/drawing/2014/main" id="{D1187D21-64B8-365E-21D8-CAAAD35CB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072134"/>
              </p:ext>
            </p:extLst>
          </p:nvPr>
        </p:nvGraphicFramePr>
        <p:xfrm>
          <a:off x="4794637" y="913580"/>
          <a:ext cx="6754446" cy="4505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B31C1C8-F352-3A28-ACC6-084B8FEBFE19}"/>
              </a:ext>
            </a:extLst>
          </p:cNvPr>
          <p:cNvSpPr txBox="1"/>
          <p:nvPr/>
        </p:nvSpPr>
        <p:spPr>
          <a:xfrm>
            <a:off x="5609441" y="2031785"/>
            <a:ext cx="412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/>
              <a:t>Data gathering &amp; preprocessing</a:t>
            </a:r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2B944-3EC4-5C63-787F-1C076728C229}"/>
              </a:ext>
            </a:extLst>
          </p:cNvPr>
          <p:cNvSpPr txBox="1"/>
          <p:nvPr/>
        </p:nvSpPr>
        <p:spPr>
          <a:xfrm>
            <a:off x="5609441" y="1081779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C61D2-1C5C-EE1C-197A-EBD1B4CD387F}"/>
              </a:ext>
            </a:extLst>
          </p:cNvPr>
          <p:cNvSpPr txBox="1"/>
          <p:nvPr/>
        </p:nvSpPr>
        <p:spPr>
          <a:xfrm>
            <a:off x="5609441" y="2965026"/>
            <a:ext cx="3583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/>
              <a:t>Problem and Solution Approach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8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FEDF07-C5B8-B2B0-2B06-5B231582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16" y="209550"/>
            <a:ext cx="7210425" cy="643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B38C55-40CA-32D4-1457-FFE1FFCC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209" y="868816"/>
            <a:ext cx="4001862" cy="51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3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7BC06BCF-7320-499B-88F4-B5CA302B7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2AA4C83-F490-1334-37D2-DAE7446A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7052" y="984262"/>
            <a:ext cx="5694820" cy="44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0" name="Rectangle 12296">
            <a:extLst>
              <a:ext uri="{FF2B5EF4-FFF2-40B4-BE49-F238E27FC236}">
                <a16:creationId xmlns:a16="http://schemas.microsoft.com/office/drawing/2014/main" id="{656391D0-667E-4896-B135-3EACC242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4253" y="-2"/>
            <a:ext cx="1934696" cy="6167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9E960E78-2AB2-44CD-9D6D-3A87531D7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0245" y="6167615"/>
            <a:ext cx="1998704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C909C433-6200-400E-ACC5-60A500486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60328808-6121-4268-B0D0-AB78E2170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93248" y="3396996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3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4A77AC-6DAA-0764-6223-11C1C84A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4" y="219075"/>
            <a:ext cx="7239000" cy="6419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A6604-762E-889D-26FC-29E628DD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61" y="753835"/>
            <a:ext cx="4010025" cy="57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620CC4-6117-334D-DF8E-DC65CC57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791" y="395287"/>
            <a:ext cx="73056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79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88410C-B867-40A3-7718-B601C146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0" y="238125"/>
            <a:ext cx="7286625" cy="638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CFD549-4D93-8749-211A-5ACFDCA8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70" y="868816"/>
            <a:ext cx="3606889" cy="51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45CBE7D-7C8B-68DF-9DA2-4109CCB04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18" y="600075"/>
            <a:ext cx="718185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76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3CC28A-4364-5290-7A7A-928DA55C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Reference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000A-6B37-4BE1-5360-020416CB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085" y="2535201"/>
            <a:ext cx="9935571" cy="3426158"/>
          </a:xfrm>
        </p:spPr>
        <p:txBody>
          <a:bodyPr anchor="t">
            <a:normAutofit fontScale="77500" lnSpcReduction="20000"/>
          </a:bodyPr>
          <a:lstStyle/>
          <a:p>
            <a:r>
              <a:rPr lang="en-US" altLang="ko-KR" sz="2000" dirty="0"/>
              <a:t>- </a:t>
            </a:r>
            <a:r>
              <a:rPr lang="ko-KR" altLang="en-US" sz="2000" dirty="0"/>
              <a:t>https://www.xbox.com/en-GB/games/fifa-23</a:t>
            </a:r>
          </a:p>
          <a:p>
            <a:r>
              <a:rPr lang="en-US" altLang="ko-KR" sz="2000" dirty="0"/>
              <a:t>- https://www.kaggle.com/josegabrielgonzalez/understat-series-understat-package</a:t>
            </a:r>
          </a:p>
          <a:p>
            <a:r>
              <a:rPr lang="en-US" altLang="ko-KR" sz="2000" dirty="0"/>
              <a:t>- https://en.as.com/soccer/raul-jimenez-still-not-fully-recovered-from-head-injury-n/</a:t>
            </a:r>
          </a:p>
          <a:p>
            <a:r>
              <a:rPr lang="en-US" altLang="ko-KR" sz="2000" dirty="0"/>
              <a:t>- FIFA23 OFFICIAL DATASET . (2022). Retrieved from https://www.kaggle.com/datasets/bryanb/fifa-player-stats-database?select=FIFA23_official_data.csv.</a:t>
            </a:r>
          </a:p>
          <a:p>
            <a:r>
              <a:rPr lang="en-US" altLang="ko-KR" sz="2000" dirty="0"/>
              <a:t>- EPL </a:t>
            </a:r>
            <a:r>
              <a:rPr lang="en-US" altLang="ko-KR" sz="2000" dirty="0" err="1"/>
              <a:t>xG</a:t>
            </a:r>
            <a:r>
              <a:rPr lang="en-US" altLang="ko-KR" sz="2000" dirty="0"/>
              <a:t> Table and Scorers for the 2022/2023 season . (2022). https://understat.com/league/EPL/2022.</a:t>
            </a:r>
          </a:p>
          <a:p>
            <a:r>
              <a:rPr lang="en-US" altLang="ko-KR" sz="2000" dirty="0"/>
              <a:t>- What is an expected goal? Description of expected goals . (2018). Retrieved from https://www.pinnacle.com/ko/betting-articles/Soccer/expected-goals-explained/B8Q2HGJ7XMJRZ58C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501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63F21-FD5C-49D9-B5D3-5B94A4C99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1"/>
            <a:ext cx="1000102" cy="35728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FEE01-7E1C-48BD-8FD4-2790F781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1"/>
            <a:ext cx="6547110" cy="3572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78CC95-BBAD-87CB-EBB6-5CE9E340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936224"/>
            <a:ext cx="5516324" cy="293427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ko-KR" sz="5400" b="0" cap="all" spc="15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2088" y="1608268"/>
            <a:ext cx="4626864" cy="35998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FB0FED04-AF78-C621-972A-71DE064EE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885" y="2122924"/>
            <a:ext cx="2582221" cy="258222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0598E82-FBBE-4514-AC7D-75D1347F8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54388"/>
            <a:ext cx="7498081" cy="15972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D36EA07-E1C7-4DE1-B196-FBCA4D1A0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C17599-20C8-4B64-8853-7E2891FC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B342F4-B533-4771-B828-654C36158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177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6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DAFB0-4C40-0CE1-EAB2-F9F9843A9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9" r="6187" b="2"/>
          <a:stretch/>
        </p:blipFill>
        <p:spPr bwMode="auto">
          <a:xfrm>
            <a:off x="20" y="1804072"/>
            <a:ext cx="4458058" cy="434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0"/>
            <a:ext cx="7765922" cy="61676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8B4D7C-735A-EDA8-A475-07DFAECA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36" y="-51242"/>
            <a:ext cx="6754447" cy="1471622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cap="all" spc="150" dirty="0"/>
              <a:t>Overview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753806"/>
            <a:ext cx="442569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9D3C9-1540-BDE3-B843-FEA1EA07E6E0}"/>
              </a:ext>
            </a:extLst>
          </p:cNvPr>
          <p:cNvSpPr txBox="1"/>
          <p:nvPr/>
        </p:nvSpPr>
        <p:spPr>
          <a:xfrm>
            <a:off x="4794636" y="3023406"/>
            <a:ext cx="7394316" cy="38345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latinLnBrk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빅데이터</a:t>
            </a:r>
            <a:r>
              <a:rPr lang="en-US" altLang="ko-KR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(Big data)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산업 발전에 따른 스포츠 산업과의 결합</a:t>
            </a:r>
            <a:endParaRPr lang="en-US" altLang="ko-KR" sz="2300" b="0" i="0" u="none" strike="noStrike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축구 이적 시장에서 각 팀들의 막대한 지출</a:t>
            </a:r>
            <a:r>
              <a:rPr lang="en-US" altLang="ko-KR" sz="2300" b="0" i="0" u="none" strike="noStrike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atinLnBrk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기존의 단순 </a:t>
            </a:r>
            <a:r>
              <a:rPr lang="ko-KR" altLang="en-US" sz="2300" spc="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스탯</a:t>
            </a:r>
            <a:r>
              <a:rPr lang="en-US" altLang="ko-KR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(Stat) </a:t>
            </a:r>
            <a:r>
              <a:rPr lang="ko-KR" altLang="en-US" sz="2300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분석에 따른 선수 영입은 실패할 확률이 많음</a:t>
            </a:r>
            <a:endParaRPr lang="en-US" altLang="ko-KR" sz="2300" b="0" i="0" u="none" strike="noStrike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1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6BF107-F8C1-CDA2-C9FF-70CF21B0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spc="150" dirty="0">
                <a:solidFill>
                  <a:schemeClr val="bg1"/>
                </a:solidFill>
              </a:rPr>
              <a:t>Data gathering</a:t>
            </a:r>
            <a:br>
              <a:rPr lang="en-US" altLang="ko-KR" sz="3600" spc="150" dirty="0">
                <a:solidFill>
                  <a:schemeClr val="bg1"/>
                </a:solidFill>
              </a:rPr>
            </a:br>
            <a:r>
              <a:rPr lang="en-US" altLang="ko-KR" sz="3600" spc="150" dirty="0">
                <a:solidFill>
                  <a:schemeClr val="bg1"/>
                </a:solidFill>
              </a:rPr>
              <a:t>&amp; preprocessing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E8DF89D4-6C60-0914-3520-E1929E1A2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r="16387" b="1"/>
          <a:stretch/>
        </p:blipFill>
        <p:spPr bwMode="auto">
          <a:xfrm>
            <a:off x="6859936" y="10"/>
            <a:ext cx="5332063" cy="339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ectangle 1074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515921"/>
            <a:ext cx="5789163" cy="334207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A8D9B-F6F3-9DFF-2E35-BF593D7FE20D}"/>
              </a:ext>
            </a:extLst>
          </p:cNvPr>
          <p:cNvSpPr txBox="1"/>
          <p:nvPr/>
        </p:nvSpPr>
        <p:spPr>
          <a:xfrm>
            <a:off x="1434622" y="3707541"/>
            <a:ext cx="5117253" cy="2505801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endParaRPr lang="en-US" altLang="ko-KR" sz="1400" b="0" i="0" u="none" strike="noStrike" spc="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1400" b="0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1400" b="1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- Source: </a:t>
            </a:r>
            <a:r>
              <a:rPr lang="en-US" altLang="ko-KR" sz="1400" b="0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Kaggle </a:t>
            </a:r>
          </a:p>
          <a:p>
            <a:pPr fontAlgn="base"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1400" b="1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- Description: </a:t>
            </a:r>
            <a:r>
              <a:rPr lang="en-US" altLang="ko-KR" sz="1400" b="1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FIFA 23 Complete Player Dataset</a:t>
            </a:r>
          </a:p>
          <a:p>
            <a:pPr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14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b="1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en-US" altLang="ko-KR" sz="1400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7.36 MB</a:t>
            </a:r>
            <a:r>
              <a:rPr lang="en-US" altLang="ko-KR" sz="1400" b="0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(18.5k observations x </a:t>
            </a:r>
            <a:r>
              <a:rPr lang="en-US" altLang="ko-KR" sz="14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90</a:t>
            </a:r>
            <a:r>
              <a:rPr lang="en-US" altLang="ko-KR" sz="1400" b="0" i="0" u="none" strike="noStrike" spc="150">
                <a:solidFill>
                  <a:schemeClr val="tx1">
                    <a:lumMod val="75000"/>
                    <a:lumOff val="25000"/>
                  </a:schemeClr>
                </a:solidFill>
              </a:rPr>
              <a:t> features) 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A9899890-AA9B-2ED8-609F-65523BEA0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6" r="38897" b="1"/>
          <a:stretch/>
        </p:blipFill>
        <p:spPr>
          <a:xfrm>
            <a:off x="6853608" y="3456179"/>
            <a:ext cx="5338391" cy="3401821"/>
          </a:xfrm>
          <a:prstGeom prst="rect">
            <a:avLst/>
          </a:prstGeom>
        </p:spPr>
      </p:pic>
      <p:sp>
        <p:nvSpPr>
          <p:cNvPr id="1081" name="Rectangle 1080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4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E8A8B6-36F4-A9C9-487F-6C976D5D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2" y="3990937"/>
            <a:ext cx="8310740" cy="278604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C359FA9-24ED-5ABD-4687-5E65D8B1A6C5}"/>
              </a:ext>
            </a:extLst>
          </p:cNvPr>
          <p:cNvSpPr/>
          <p:nvPr/>
        </p:nvSpPr>
        <p:spPr>
          <a:xfrm>
            <a:off x="8963883" y="257965"/>
            <a:ext cx="1116287" cy="315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A61501-9949-6F5D-7574-74BFA4914751}"/>
              </a:ext>
            </a:extLst>
          </p:cNvPr>
          <p:cNvSpPr txBox="1"/>
          <p:nvPr/>
        </p:nvSpPr>
        <p:spPr>
          <a:xfrm>
            <a:off x="48986" y="2333487"/>
            <a:ext cx="7020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28B9E049-FDA1-047E-139B-931B2DC6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22814"/>
              </p:ext>
            </p:extLst>
          </p:nvPr>
        </p:nvGraphicFramePr>
        <p:xfrm>
          <a:off x="284265" y="335178"/>
          <a:ext cx="11700905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360">
                  <a:extLst>
                    <a:ext uri="{9D8B030D-6E8A-4147-A177-3AD203B41FA5}">
                      <a16:colId xmlns:a16="http://schemas.microsoft.com/office/drawing/2014/main" val="4288126104"/>
                    </a:ext>
                  </a:extLst>
                </a:gridCol>
                <a:gridCol w="9940545">
                  <a:extLst>
                    <a:ext uri="{9D8B030D-6E8A-4147-A177-3AD203B41FA5}">
                      <a16:colId xmlns:a16="http://schemas.microsoft.com/office/drawing/2014/main" val="392006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 </a:t>
                      </a:r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98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'Crossing'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ShortPassing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FKAccuracy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LongPassing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'Vision'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11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Shoot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'Finishing'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'LongShots'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'Penalties'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'ShotPower'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'Volleys'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'Curve’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37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'Acceleration'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SprintSpeed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86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BallControl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'Dribbling'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5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Movement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Agility'</a:t>
                      </a:r>
                      <a:r>
                        <a:rPr lang="en-US" altLang="ko-KR" b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'Reactions'</a:t>
                      </a:r>
                      <a:r>
                        <a:rPr lang="en-US" altLang="ko-KR" b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'Positioning'</a:t>
                      </a:r>
                      <a:r>
                        <a:rPr lang="en-US" altLang="ko-KR" b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'Composure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Defense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'Interceptions'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'Marking'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StandingTackle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</a:t>
                      </a:r>
                      <a:r>
                        <a:rPr lang="en-US" altLang="ko-KR" b="0" dirty="0" err="1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SlidingTackle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’</a:t>
                      </a:r>
                      <a:endParaRPr lang="en-US" altLang="ko-KR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6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Physical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'Aggression'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'Stamina'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'Strength'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'Balance'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'Jumping'</a:t>
                      </a:r>
                      <a:r>
                        <a:rPr lang="en-US" altLang="ko-KR" b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altLang="ko-KR" b="0" dirty="0">
                          <a:solidFill>
                            <a:srgbClr val="A31515"/>
                          </a:solidFill>
                          <a:effectLst/>
                          <a:latin typeface="Courier New" panose="02070309020205020404" pitchFamily="49" charset="0"/>
                        </a:rPr>
                        <a:t>'HeadingAccuracy’</a:t>
                      </a:r>
                      <a:endParaRPr lang="en-US" altLang="ko-KR" b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073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74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 ">
            <a:extLst>
              <a:ext uri="{FF2B5EF4-FFF2-40B4-BE49-F238E27FC236}">
                <a16:creationId xmlns:a16="http://schemas.microsoft.com/office/drawing/2014/main" id="{16AF18AD-7AB8-34C4-9B7C-AF68F266B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r="9714" b="2"/>
          <a:stretch/>
        </p:blipFill>
        <p:spPr bwMode="auto">
          <a:xfrm>
            <a:off x="411059" y="289867"/>
            <a:ext cx="3997652" cy="24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744677-64C4-251B-1A0F-6DAB437A2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197041"/>
            <a:ext cx="12192000" cy="366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145E1-A7A2-98FB-9F5F-EE1FE84D15A2}"/>
              </a:ext>
            </a:extLst>
          </p:cNvPr>
          <p:cNvSpPr txBox="1"/>
          <p:nvPr/>
        </p:nvSpPr>
        <p:spPr>
          <a:xfrm>
            <a:off x="5083628" y="81681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xG</a:t>
            </a:r>
            <a:r>
              <a:rPr lang="en-US" altLang="ko-KR" dirty="0"/>
              <a:t> (</a:t>
            </a:r>
            <a:r>
              <a:rPr lang="ko-KR" altLang="en-US" dirty="0"/>
              <a:t>기대득점</a:t>
            </a:r>
            <a:r>
              <a:rPr lang="en-US" altLang="ko-KR" dirty="0"/>
              <a:t>:Expected Goals)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xGA</a:t>
            </a:r>
            <a:r>
              <a:rPr lang="en-US" altLang="ko-KR" dirty="0"/>
              <a:t>(</a:t>
            </a:r>
            <a:r>
              <a:rPr lang="ko-KR" altLang="en-US" dirty="0"/>
              <a:t>기대 실점</a:t>
            </a:r>
            <a:r>
              <a:rPr lang="en-US" altLang="ko-KR" dirty="0"/>
              <a:t>:Expected Goals Against)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xG_diff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xG</a:t>
            </a:r>
            <a:r>
              <a:rPr lang="ko-KR" altLang="en-US" dirty="0"/>
              <a:t>와 실제 득점 수의 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xGA_diff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xGA</a:t>
            </a:r>
            <a:r>
              <a:rPr lang="ko-KR" altLang="en-US" dirty="0"/>
              <a:t>와 실제 실점 수의 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xpts_diff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xpts</a:t>
            </a:r>
            <a:r>
              <a:rPr lang="ko-KR" altLang="en-US" dirty="0"/>
              <a:t>와 실제 </a:t>
            </a:r>
            <a:r>
              <a:rPr lang="ko-KR" altLang="en-US" dirty="0" err="1"/>
              <a:t>승점간의</a:t>
            </a:r>
            <a:r>
              <a:rPr lang="ko-KR" altLang="en-US" dirty="0"/>
              <a:t> 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67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93057-B056-4D1D-B0DA-F1619DAAF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156093-B88F-9FFD-EC0D-3B833278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3" y="1057522"/>
            <a:ext cx="4741843" cy="2173433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ko-KR" b="0" cap="all" spc="150" dirty="0">
                <a:solidFill>
                  <a:schemeClr val="bg1"/>
                </a:solidFill>
              </a:rPr>
              <a:t>Problem and 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41592-BC5E-4AE2-8CA7-91C73FD8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574A3D-9991-4D4A-91DF-0D0DE47DB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A56255-4961-41E1-887B-7319F23C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CAD65F-AAC9-4CC9-B5F5-E963F24F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9936" y="-1"/>
            <a:ext cx="533206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29AE1-D21A-D09D-AD8B-ABC3185082DD}"/>
              </a:ext>
            </a:extLst>
          </p:cNvPr>
          <p:cNvSpPr txBox="1"/>
          <p:nvPr/>
        </p:nvSpPr>
        <p:spPr>
          <a:xfrm>
            <a:off x="6871470" y="1661131"/>
            <a:ext cx="5056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400" dirty="0"/>
              <a:t>Problem: </a:t>
            </a:r>
            <a:r>
              <a:rPr lang="ko-KR" altLang="en-US" sz="2400" dirty="0"/>
              <a:t>성적이 저조한 구단의 대체 선수 영입이 시급함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8BDC8-9A02-90C0-A21C-547AAF608816}"/>
              </a:ext>
            </a:extLst>
          </p:cNvPr>
          <p:cNvSpPr txBox="1"/>
          <p:nvPr/>
        </p:nvSpPr>
        <p:spPr>
          <a:xfrm>
            <a:off x="6827931" y="3716266"/>
            <a:ext cx="49612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/>
              <a:t>Solution: Data mining algorithm(PCA, K-means clustering, Cosine Similarity)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8397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3BE4B-E488-5424-7D51-A2A2A4D28249}"/>
              </a:ext>
            </a:extLst>
          </p:cNvPr>
          <p:cNvSpPr txBox="1"/>
          <p:nvPr/>
        </p:nvSpPr>
        <p:spPr>
          <a:xfrm>
            <a:off x="1434622" y="1113327"/>
            <a:ext cx="4862811" cy="201948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atinLnBrk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spc="1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the Problem?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E8B9C70-F708-443B-82A0-80E311A00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48457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AFC382-8A27-11E7-429E-E3612077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07" y="3762975"/>
            <a:ext cx="4821046" cy="1952523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6E11F-EA0B-A1DB-961C-A6C11A09019A}"/>
              </a:ext>
            </a:extLst>
          </p:cNvPr>
          <p:cNvSpPr txBox="1"/>
          <p:nvPr/>
        </p:nvSpPr>
        <p:spPr>
          <a:xfrm>
            <a:off x="1387907" y="5715500"/>
            <a:ext cx="4162319" cy="228500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 latinLnBrk="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&gt;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EPL_df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'].mean() &amp; 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xGA_diff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&lt;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EPL_df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xGA_diff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'].mean() &amp; 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xpts_diff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&gt;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EPL_df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</a:t>
            </a:r>
            <a:r>
              <a:rPr lang="en-US" altLang="ko-KR" sz="1200" b="0" i="0" spc="15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xpts_diff</a:t>
            </a:r>
            <a:r>
              <a:rPr lang="en-US" altLang="ko-KR" sz="1200" b="0" i="0" spc="15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'].mean()</a:t>
            </a:r>
            <a:endParaRPr lang="en-US" altLang="ko-KR" sz="1200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7111DA0-1EFC-6301-B606-8FFA7D421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" r="2" b="2"/>
          <a:stretch/>
        </p:blipFill>
        <p:spPr>
          <a:xfrm>
            <a:off x="6719972" y="520080"/>
            <a:ext cx="583587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337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76DEE-6E30-42C7-3912-B55FE60A7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" r="2855" b="-2"/>
          <a:stretch/>
        </p:blipFill>
        <p:spPr>
          <a:xfrm>
            <a:off x="13576" y="-2"/>
            <a:ext cx="7554411" cy="685800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F4214-E1BD-A963-D802-7394914AF59F}"/>
              </a:ext>
            </a:extLst>
          </p:cNvPr>
          <p:cNvSpPr txBox="1"/>
          <p:nvPr/>
        </p:nvSpPr>
        <p:spPr>
          <a:xfrm>
            <a:off x="-129049" y="1070428"/>
            <a:ext cx="7652656" cy="3366494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pPr latinLnBrk="0">
              <a:lnSpc>
                <a:spcPct val="11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000" cap="all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Wolverhampton have some Problem..</a:t>
            </a: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3282412-7736-4C66-94B2-C459C26B4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005" y="3396997"/>
            <a:ext cx="6858002" cy="64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B9D205-2F99-69C5-2B5D-4C1AA849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885" y="0"/>
            <a:ext cx="5345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70745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412426"/>
      </a:dk2>
      <a:lt2>
        <a:srgbClr val="E2E8E8"/>
      </a:lt2>
      <a:accent1>
        <a:srgbClr val="EC7179"/>
      </a:accent1>
      <a:accent2>
        <a:srgbClr val="E88651"/>
      </a:accent2>
      <a:accent3>
        <a:srgbClr val="BFA13E"/>
      </a:accent3>
      <a:accent4>
        <a:srgbClr val="98AD3C"/>
      </a:accent4>
      <a:accent5>
        <a:srgbClr val="71B444"/>
      </a:accent5>
      <a:accent6>
        <a:srgbClr val="34BD36"/>
      </a:accent6>
      <a:hlink>
        <a:srgbClr val="568E8A"/>
      </a:hlink>
      <a:folHlink>
        <a:srgbClr val="7F7F7F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6029</TotalTime>
  <Words>1118</Words>
  <Application>Microsoft Office PowerPoint</Application>
  <PresentationFormat>와이드스크린</PresentationFormat>
  <Paragraphs>103</Paragraphs>
  <Slides>27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Apple SD Gothic Neo</vt:lpstr>
      <vt:lpstr>Microsoft GothicNeo</vt:lpstr>
      <vt:lpstr>맑은 고딕</vt:lpstr>
      <vt:lpstr>Arial</vt:lpstr>
      <vt:lpstr>Corbel</vt:lpstr>
      <vt:lpstr>Courier New</vt:lpstr>
      <vt:lpstr>Roboto</vt:lpstr>
      <vt:lpstr>ShojiVTI</vt:lpstr>
      <vt:lpstr>Scouting analysis using FIFA23 dataset &amp; Understat.com</vt:lpstr>
      <vt:lpstr>INDEX</vt:lpstr>
      <vt:lpstr>Overview</vt:lpstr>
      <vt:lpstr>Data gathering &amp; preprocessing</vt:lpstr>
      <vt:lpstr>PowerPoint 프레젠테이션</vt:lpstr>
      <vt:lpstr>PowerPoint 프레젠테이션</vt:lpstr>
      <vt:lpstr>Problem and solution</vt:lpstr>
      <vt:lpstr>PowerPoint 프레젠테이션</vt:lpstr>
      <vt:lpstr>PowerPoint 프레젠테이션</vt:lpstr>
      <vt:lpstr>주성분 분석(Principal Component Analysis, PCA) </vt:lpstr>
      <vt:lpstr>PowerPoint 프레젠테이션</vt:lpstr>
      <vt:lpstr>K-평균 클러스터링 (K Means Clustering) </vt:lpstr>
      <vt:lpstr>PowerPoint 프레젠테이션</vt:lpstr>
      <vt:lpstr>PowerPoint 프레젠테이션</vt:lpstr>
      <vt:lpstr>PowerPoint 프레젠테이션</vt:lpstr>
      <vt:lpstr>PowerPoint 프레젠테이션</vt:lpstr>
      <vt:lpstr>기대 효과 및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최 동훈</dc:creator>
  <cp:lastModifiedBy>최 동훈</cp:lastModifiedBy>
  <cp:revision>20</cp:revision>
  <dcterms:created xsi:type="dcterms:W3CDTF">2022-09-24T10:12:38Z</dcterms:created>
  <dcterms:modified xsi:type="dcterms:W3CDTF">2022-11-21T06:52:42Z</dcterms:modified>
</cp:coreProperties>
</file>